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82" r:id="rId5"/>
    <p:sldId id="261" r:id="rId6"/>
    <p:sldId id="284" r:id="rId7"/>
    <p:sldId id="288" r:id="rId8"/>
    <p:sldId id="280" r:id="rId9"/>
    <p:sldId id="265" r:id="rId10"/>
    <p:sldId id="289" r:id="rId11"/>
    <p:sldId id="290" r:id="rId12"/>
    <p:sldId id="293" r:id="rId13"/>
    <p:sldId id="291" r:id="rId14"/>
    <p:sldId id="292" r:id="rId15"/>
    <p:sldId id="273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7154"/>
    <a:srgbClr val="00B050"/>
    <a:srgbClr val="0D6709"/>
    <a:srgbClr val="FF4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574" autoAdjust="0"/>
  </p:normalViewPr>
  <p:slideViewPr>
    <p:cSldViewPr snapToGrid="0">
      <p:cViewPr varScale="1">
        <p:scale>
          <a:sx n="93" d="100"/>
          <a:sy n="93" d="100"/>
        </p:scale>
        <p:origin x="520" y="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8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542454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3585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1"/>
          <p:cNvSpPr txBox="1">
            <a:spLocks noGrp="1"/>
          </p:cNvSpPr>
          <p:nvPr>
            <p:ph type="title"/>
          </p:nvPr>
        </p:nvSpPr>
        <p:spPr>
          <a:xfrm>
            <a:off x="1511304" y="1314456"/>
            <a:ext cx="6119016" cy="1366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300"/>
              <a:buFont typeface="Garamond"/>
              <a:buNone/>
              <a:defRPr sz="33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1"/>
          <p:cNvSpPr txBox="1">
            <a:spLocks noGrp="1"/>
          </p:cNvSpPr>
          <p:nvPr>
            <p:ph type="body" idx="1"/>
          </p:nvPr>
        </p:nvSpPr>
        <p:spPr>
          <a:xfrm>
            <a:off x="1511304" y="2884540"/>
            <a:ext cx="6119019" cy="715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95" lvl="0" indent="-228597" algn="ctr">
              <a:spcBef>
                <a:spcPts val="360"/>
              </a:spcBef>
              <a:spcAft>
                <a:spcPts val="0"/>
              </a:spcAft>
              <a:buSzPts val="2070"/>
              <a:buNone/>
              <a:defRPr sz="1800">
                <a:solidFill>
                  <a:schemeClr val="dk1"/>
                </a:solidFill>
              </a:defRPr>
            </a:lvl1pPr>
            <a:lvl2pPr marL="914388" lvl="1" indent="-228597" algn="l">
              <a:spcBef>
                <a:spcPts val="451"/>
              </a:spcBef>
              <a:spcAft>
                <a:spcPts val="0"/>
              </a:spcAft>
              <a:buSzPts val="1553"/>
              <a:buNone/>
              <a:defRPr sz="1351">
                <a:solidFill>
                  <a:srgbClr val="888888"/>
                </a:solidFill>
              </a:defRPr>
            </a:lvl2pPr>
            <a:lvl3pPr marL="1371583" lvl="2" indent="-228597" algn="l">
              <a:spcBef>
                <a:spcPts val="451"/>
              </a:spcBef>
              <a:spcAft>
                <a:spcPts val="0"/>
              </a:spcAft>
              <a:buSzPts val="1380"/>
              <a:buNone/>
              <a:defRPr sz="1200">
                <a:solidFill>
                  <a:srgbClr val="888888"/>
                </a:solidFill>
              </a:defRPr>
            </a:lvl3pPr>
            <a:lvl4pPr marL="1828777" lvl="3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4pPr>
            <a:lvl5pPr marL="2285972" lvl="4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5pPr>
            <a:lvl6pPr marL="2743165" lvl="5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6pPr>
            <a:lvl7pPr marL="3200360" lvl="6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7pPr>
            <a:lvl8pPr marL="3657555" lvl="7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8pPr>
            <a:lvl9pPr marL="4114748" lvl="8" indent="-228597" algn="l">
              <a:spcBef>
                <a:spcPts val="451"/>
              </a:spcBef>
              <a:spcAft>
                <a:spcPts val="451"/>
              </a:spcAft>
              <a:buSzPts val="1208"/>
              <a:buNone/>
              <a:defRPr sz="1051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dt" idx="10"/>
          </p:nvPr>
        </p:nvSpPr>
        <p:spPr>
          <a:xfrm>
            <a:off x="6508127" y="4476750"/>
            <a:ext cx="1200151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ftr" idx="11"/>
          </p:nvPr>
        </p:nvSpPr>
        <p:spPr>
          <a:xfrm>
            <a:off x="971555" y="4476750"/>
            <a:ext cx="5479425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sldNum" idx="12"/>
          </p:nvPr>
        </p:nvSpPr>
        <p:spPr>
          <a:xfrm>
            <a:off x="7765430" y="4476750"/>
            <a:ext cx="407023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22" name="Google Shape;22;p21"/>
          <p:cNvCxnSpPr/>
          <p:nvPr/>
        </p:nvCxnSpPr>
        <p:spPr>
          <a:xfrm>
            <a:off x="1509547" y="2782939"/>
            <a:ext cx="6122535" cy="0"/>
          </a:xfrm>
          <a:prstGeom prst="straightConnector1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zione con didascalia">
  <p:cSld name="Citazione con didascalia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9"/>
          <p:cNvSpPr txBox="1">
            <a:spLocks noGrp="1"/>
          </p:cNvSpPr>
          <p:nvPr>
            <p:ph type="title"/>
          </p:nvPr>
        </p:nvSpPr>
        <p:spPr>
          <a:xfrm>
            <a:off x="1084663" y="736604"/>
            <a:ext cx="6972299" cy="1778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 b="0" cap="none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39"/>
          <p:cNvSpPr txBox="1">
            <a:spLocks noGrp="1"/>
          </p:cNvSpPr>
          <p:nvPr>
            <p:ph type="body" idx="1"/>
          </p:nvPr>
        </p:nvSpPr>
        <p:spPr>
          <a:xfrm>
            <a:off x="1256112" y="2514600"/>
            <a:ext cx="6629403" cy="43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195" lvl="0" indent="-228597" algn="r">
              <a:spcBef>
                <a:spcPts val="300"/>
              </a:spcBef>
              <a:spcAft>
                <a:spcPts val="0"/>
              </a:spcAft>
              <a:buSzPts val="1725"/>
              <a:buFont typeface="Garamond"/>
              <a:buNone/>
              <a:defRPr sz="1500"/>
            </a:lvl1pPr>
            <a:lvl2pPr marL="914388" lvl="1" indent="-228597" algn="l">
              <a:spcBef>
                <a:spcPts val="451"/>
              </a:spcBef>
              <a:spcAft>
                <a:spcPts val="0"/>
              </a:spcAft>
              <a:buSzPts val="1725"/>
              <a:buFont typeface="Garamond"/>
              <a:buNone/>
              <a:defRPr/>
            </a:lvl2pPr>
            <a:lvl3pPr marL="1371583" lvl="2" indent="-228597" algn="l">
              <a:spcBef>
                <a:spcPts val="451"/>
              </a:spcBef>
              <a:spcAft>
                <a:spcPts val="0"/>
              </a:spcAft>
              <a:buSzPts val="1553"/>
              <a:buFont typeface="Garamond"/>
              <a:buNone/>
              <a:defRPr/>
            </a:lvl3pPr>
            <a:lvl4pPr marL="1828777" lvl="3" indent="-228597" algn="l">
              <a:spcBef>
                <a:spcPts val="451"/>
              </a:spcBef>
              <a:spcAft>
                <a:spcPts val="0"/>
              </a:spcAft>
              <a:buSzPts val="1380"/>
              <a:buFont typeface="Garamond"/>
              <a:buNone/>
              <a:defRPr/>
            </a:lvl4pPr>
            <a:lvl5pPr marL="2285972" lvl="4" indent="-228597" algn="l">
              <a:spcBef>
                <a:spcPts val="451"/>
              </a:spcBef>
              <a:spcAft>
                <a:spcPts val="0"/>
              </a:spcAft>
              <a:buSzPts val="1208"/>
              <a:buFont typeface="Garamond"/>
              <a:buNone/>
              <a:defRPr/>
            </a:lvl5pPr>
            <a:lvl6pPr marL="2743165" lvl="5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6pPr>
            <a:lvl7pPr marL="3200360" lvl="6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7pPr>
            <a:lvl8pPr marL="3657555" lvl="7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8pPr>
            <a:lvl9pPr marL="4114748" lvl="8" indent="-360041" algn="l">
              <a:spcBef>
                <a:spcPts val="451"/>
              </a:spcBef>
              <a:spcAft>
                <a:spcPts val="451"/>
              </a:spcAft>
              <a:buSzPts val="207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39"/>
          <p:cNvSpPr txBox="1">
            <a:spLocks noGrp="1"/>
          </p:cNvSpPr>
          <p:nvPr>
            <p:ph type="body" idx="2"/>
          </p:nvPr>
        </p:nvSpPr>
        <p:spPr>
          <a:xfrm>
            <a:off x="971555" y="3257551"/>
            <a:ext cx="7207251" cy="1149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195" lvl="0" indent="-228597" algn="ctr">
              <a:spcBef>
                <a:spcPts val="300"/>
              </a:spcBef>
              <a:spcAft>
                <a:spcPts val="0"/>
              </a:spcAft>
              <a:buSzPts val="1725"/>
              <a:buNone/>
              <a:defRPr sz="1500">
                <a:solidFill>
                  <a:schemeClr val="dk1"/>
                </a:solidFill>
              </a:defRPr>
            </a:lvl1pPr>
            <a:lvl2pPr marL="914388" lvl="1" indent="-228597" algn="l">
              <a:spcBef>
                <a:spcPts val="451"/>
              </a:spcBef>
              <a:spcAft>
                <a:spcPts val="0"/>
              </a:spcAft>
              <a:buSzPts val="1553"/>
              <a:buNone/>
              <a:defRPr sz="1351">
                <a:solidFill>
                  <a:srgbClr val="888888"/>
                </a:solidFill>
              </a:defRPr>
            </a:lvl2pPr>
            <a:lvl3pPr marL="1371583" lvl="2" indent="-228597" algn="l">
              <a:spcBef>
                <a:spcPts val="451"/>
              </a:spcBef>
              <a:spcAft>
                <a:spcPts val="0"/>
              </a:spcAft>
              <a:buSzPts val="1380"/>
              <a:buNone/>
              <a:defRPr sz="1200">
                <a:solidFill>
                  <a:srgbClr val="888888"/>
                </a:solidFill>
              </a:defRPr>
            </a:lvl3pPr>
            <a:lvl4pPr marL="1828777" lvl="3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4pPr>
            <a:lvl5pPr marL="2285972" lvl="4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5pPr>
            <a:lvl6pPr marL="2743165" lvl="5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6pPr>
            <a:lvl7pPr marL="3200360" lvl="6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7pPr>
            <a:lvl8pPr marL="3657555" lvl="7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8pPr>
            <a:lvl9pPr marL="4114748" lvl="8" indent="-228597" algn="l">
              <a:spcBef>
                <a:spcPts val="451"/>
              </a:spcBef>
              <a:spcAft>
                <a:spcPts val="451"/>
              </a:spcAft>
              <a:buSzPts val="1208"/>
              <a:buNone/>
              <a:defRPr sz="1051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39"/>
          <p:cNvSpPr txBox="1">
            <a:spLocks noGrp="1"/>
          </p:cNvSpPr>
          <p:nvPr>
            <p:ph type="dt" idx="10"/>
          </p:nvPr>
        </p:nvSpPr>
        <p:spPr>
          <a:xfrm>
            <a:off x="6508127" y="4476750"/>
            <a:ext cx="1200151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39"/>
          <p:cNvSpPr txBox="1">
            <a:spLocks noGrp="1"/>
          </p:cNvSpPr>
          <p:nvPr>
            <p:ph type="ftr" idx="11"/>
          </p:nvPr>
        </p:nvSpPr>
        <p:spPr>
          <a:xfrm>
            <a:off x="971555" y="4476750"/>
            <a:ext cx="5479425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39"/>
          <p:cNvSpPr txBox="1">
            <a:spLocks noGrp="1"/>
          </p:cNvSpPr>
          <p:nvPr>
            <p:ph type="sldNum" idx="12"/>
          </p:nvPr>
        </p:nvSpPr>
        <p:spPr>
          <a:xfrm>
            <a:off x="7765430" y="4476750"/>
            <a:ext cx="407023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6" name="Google Shape;106;p39"/>
          <p:cNvSpPr txBox="1"/>
          <p:nvPr/>
        </p:nvSpPr>
        <p:spPr>
          <a:xfrm>
            <a:off x="646511" y="659971"/>
            <a:ext cx="457200" cy="43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400"/>
          </a:p>
        </p:txBody>
      </p:sp>
      <p:sp>
        <p:nvSpPr>
          <p:cNvPr id="107" name="Google Shape;107;p39"/>
          <p:cNvSpPr txBox="1"/>
          <p:nvPr/>
        </p:nvSpPr>
        <p:spPr>
          <a:xfrm>
            <a:off x="7950200" y="2120903"/>
            <a:ext cx="457200" cy="43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400"/>
          </a:p>
        </p:txBody>
      </p:sp>
      <p:cxnSp>
        <p:nvCxnSpPr>
          <p:cNvPr id="108" name="Google Shape;108;p39"/>
          <p:cNvCxnSpPr/>
          <p:nvPr/>
        </p:nvCxnSpPr>
        <p:spPr>
          <a:xfrm>
            <a:off x="1047131" y="3105149"/>
            <a:ext cx="7055475" cy="0"/>
          </a:xfrm>
          <a:prstGeom prst="straightConnector1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cheda nome">
  <p:cSld name="Scheda nome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0"/>
          <p:cNvSpPr txBox="1">
            <a:spLocks noGrp="1"/>
          </p:cNvSpPr>
          <p:nvPr>
            <p:ph type="title"/>
          </p:nvPr>
        </p:nvSpPr>
        <p:spPr>
          <a:xfrm>
            <a:off x="971556" y="2481436"/>
            <a:ext cx="7207251" cy="11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Garamond"/>
              <a:buNone/>
              <a:defRPr sz="2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40"/>
          <p:cNvSpPr txBox="1">
            <a:spLocks noGrp="1"/>
          </p:cNvSpPr>
          <p:nvPr>
            <p:ph type="body" idx="1"/>
          </p:nvPr>
        </p:nvSpPr>
        <p:spPr>
          <a:xfrm>
            <a:off x="971556" y="3583036"/>
            <a:ext cx="7207251" cy="6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95" lvl="0" indent="-228597" algn="l">
              <a:spcBef>
                <a:spcPts val="300"/>
              </a:spcBef>
              <a:spcAft>
                <a:spcPts val="0"/>
              </a:spcAft>
              <a:buSzPts val="1725"/>
              <a:buNone/>
              <a:defRPr sz="1500">
                <a:solidFill>
                  <a:schemeClr val="dk1"/>
                </a:solidFill>
              </a:defRPr>
            </a:lvl1pPr>
            <a:lvl2pPr marL="914388" lvl="1" indent="-228597" algn="l">
              <a:spcBef>
                <a:spcPts val="451"/>
              </a:spcBef>
              <a:spcAft>
                <a:spcPts val="0"/>
              </a:spcAft>
              <a:buSzPts val="1553"/>
              <a:buNone/>
              <a:defRPr sz="1351">
                <a:solidFill>
                  <a:srgbClr val="888888"/>
                </a:solidFill>
              </a:defRPr>
            </a:lvl2pPr>
            <a:lvl3pPr marL="1371583" lvl="2" indent="-228597" algn="l">
              <a:spcBef>
                <a:spcPts val="451"/>
              </a:spcBef>
              <a:spcAft>
                <a:spcPts val="0"/>
              </a:spcAft>
              <a:buSzPts val="1380"/>
              <a:buNone/>
              <a:defRPr sz="1200">
                <a:solidFill>
                  <a:srgbClr val="888888"/>
                </a:solidFill>
              </a:defRPr>
            </a:lvl3pPr>
            <a:lvl4pPr marL="1828777" lvl="3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4pPr>
            <a:lvl5pPr marL="2285972" lvl="4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5pPr>
            <a:lvl6pPr marL="2743165" lvl="5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6pPr>
            <a:lvl7pPr marL="3200360" lvl="6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7pPr>
            <a:lvl8pPr marL="3657555" lvl="7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8pPr>
            <a:lvl9pPr marL="4114748" lvl="8" indent="-228597" algn="l">
              <a:spcBef>
                <a:spcPts val="451"/>
              </a:spcBef>
              <a:spcAft>
                <a:spcPts val="451"/>
              </a:spcAft>
              <a:buSzPts val="1208"/>
              <a:buNone/>
              <a:defRPr sz="1051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40"/>
          <p:cNvSpPr txBox="1">
            <a:spLocks noGrp="1"/>
          </p:cNvSpPr>
          <p:nvPr>
            <p:ph type="dt" idx="10"/>
          </p:nvPr>
        </p:nvSpPr>
        <p:spPr>
          <a:xfrm>
            <a:off x="6508127" y="4476750"/>
            <a:ext cx="1200151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40"/>
          <p:cNvSpPr txBox="1">
            <a:spLocks noGrp="1"/>
          </p:cNvSpPr>
          <p:nvPr>
            <p:ph type="ftr" idx="11"/>
          </p:nvPr>
        </p:nvSpPr>
        <p:spPr>
          <a:xfrm>
            <a:off x="971555" y="4476750"/>
            <a:ext cx="5479425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40"/>
          <p:cNvSpPr txBox="1">
            <a:spLocks noGrp="1"/>
          </p:cNvSpPr>
          <p:nvPr>
            <p:ph type="sldNum" idx="12"/>
          </p:nvPr>
        </p:nvSpPr>
        <p:spPr>
          <a:xfrm>
            <a:off x="7765430" y="4476750"/>
            <a:ext cx="407023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cheda nome citazione">
  <p:cSld name="Scheda nome citazione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1"/>
          <p:cNvSpPr txBox="1">
            <a:spLocks noGrp="1"/>
          </p:cNvSpPr>
          <p:nvPr>
            <p:ph type="title"/>
          </p:nvPr>
        </p:nvSpPr>
        <p:spPr>
          <a:xfrm>
            <a:off x="1084663" y="736604"/>
            <a:ext cx="6972299" cy="1682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 b="0" cap="none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41"/>
          <p:cNvSpPr txBox="1">
            <a:spLocks noGrp="1"/>
          </p:cNvSpPr>
          <p:nvPr>
            <p:ph type="body" idx="1"/>
          </p:nvPr>
        </p:nvSpPr>
        <p:spPr>
          <a:xfrm>
            <a:off x="971556" y="2729484"/>
            <a:ext cx="7207251" cy="665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195" lvl="0" indent="-228597" algn="l">
              <a:spcBef>
                <a:spcPts val="0"/>
              </a:spcBef>
              <a:spcAft>
                <a:spcPts val="0"/>
              </a:spcAft>
              <a:buSzPts val="2070"/>
              <a:buNone/>
              <a:defRPr sz="1800">
                <a:solidFill>
                  <a:schemeClr val="dk1"/>
                </a:solidFill>
              </a:defRPr>
            </a:lvl1pPr>
            <a:lvl2pPr marL="914388" lvl="1" indent="-228597" algn="l">
              <a:spcBef>
                <a:spcPts val="451"/>
              </a:spcBef>
              <a:spcAft>
                <a:spcPts val="0"/>
              </a:spcAft>
              <a:buSzPts val="1553"/>
              <a:buNone/>
              <a:defRPr sz="1351">
                <a:solidFill>
                  <a:srgbClr val="888888"/>
                </a:solidFill>
              </a:defRPr>
            </a:lvl2pPr>
            <a:lvl3pPr marL="1371583" lvl="2" indent="-228597" algn="l">
              <a:spcBef>
                <a:spcPts val="451"/>
              </a:spcBef>
              <a:spcAft>
                <a:spcPts val="0"/>
              </a:spcAft>
              <a:buSzPts val="1380"/>
              <a:buNone/>
              <a:defRPr sz="1200">
                <a:solidFill>
                  <a:srgbClr val="888888"/>
                </a:solidFill>
              </a:defRPr>
            </a:lvl3pPr>
            <a:lvl4pPr marL="1828777" lvl="3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4pPr>
            <a:lvl5pPr marL="2285972" lvl="4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5pPr>
            <a:lvl6pPr marL="2743165" lvl="5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6pPr>
            <a:lvl7pPr marL="3200360" lvl="6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7pPr>
            <a:lvl8pPr marL="3657555" lvl="7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8pPr>
            <a:lvl9pPr marL="4114748" lvl="8" indent="-228597" algn="l">
              <a:spcBef>
                <a:spcPts val="451"/>
              </a:spcBef>
              <a:spcAft>
                <a:spcPts val="451"/>
              </a:spcAft>
              <a:buSzPts val="1208"/>
              <a:buNone/>
              <a:defRPr sz="1051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8" name="Google Shape;118;p41"/>
          <p:cNvSpPr txBox="1">
            <a:spLocks noGrp="1"/>
          </p:cNvSpPr>
          <p:nvPr>
            <p:ph type="body" idx="2"/>
          </p:nvPr>
        </p:nvSpPr>
        <p:spPr>
          <a:xfrm>
            <a:off x="971556" y="3397250"/>
            <a:ext cx="7207251" cy="1009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95" lvl="0" indent="-228597" algn="l">
              <a:spcBef>
                <a:spcPts val="271"/>
              </a:spcBef>
              <a:spcAft>
                <a:spcPts val="0"/>
              </a:spcAft>
              <a:buSzPts val="1553"/>
              <a:buNone/>
              <a:defRPr sz="1351">
                <a:solidFill>
                  <a:schemeClr val="dk1"/>
                </a:solidFill>
              </a:defRPr>
            </a:lvl1pPr>
            <a:lvl2pPr marL="914388" lvl="1" indent="-228597" algn="l">
              <a:spcBef>
                <a:spcPts val="451"/>
              </a:spcBef>
              <a:spcAft>
                <a:spcPts val="0"/>
              </a:spcAft>
              <a:buSzPts val="1553"/>
              <a:buNone/>
              <a:defRPr sz="1351">
                <a:solidFill>
                  <a:srgbClr val="888888"/>
                </a:solidFill>
              </a:defRPr>
            </a:lvl2pPr>
            <a:lvl3pPr marL="1371583" lvl="2" indent="-228597" algn="l">
              <a:spcBef>
                <a:spcPts val="451"/>
              </a:spcBef>
              <a:spcAft>
                <a:spcPts val="0"/>
              </a:spcAft>
              <a:buSzPts val="1380"/>
              <a:buNone/>
              <a:defRPr sz="1200">
                <a:solidFill>
                  <a:srgbClr val="888888"/>
                </a:solidFill>
              </a:defRPr>
            </a:lvl3pPr>
            <a:lvl4pPr marL="1828777" lvl="3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4pPr>
            <a:lvl5pPr marL="2285972" lvl="4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5pPr>
            <a:lvl6pPr marL="2743165" lvl="5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6pPr>
            <a:lvl7pPr marL="3200360" lvl="6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7pPr>
            <a:lvl8pPr marL="3657555" lvl="7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8pPr>
            <a:lvl9pPr marL="4114748" lvl="8" indent="-228597" algn="l">
              <a:spcBef>
                <a:spcPts val="451"/>
              </a:spcBef>
              <a:spcAft>
                <a:spcPts val="451"/>
              </a:spcAft>
              <a:buSzPts val="1208"/>
              <a:buNone/>
              <a:defRPr sz="1051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41"/>
          <p:cNvSpPr txBox="1">
            <a:spLocks noGrp="1"/>
          </p:cNvSpPr>
          <p:nvPr>
            <p:ph type="dt" idx="10"/>
          </p:nvPr>
        </p:nvSpPr>
        <p:spPr>
          <a:xfrm>
            <a:off x="6508127" y="4476750"/>
            <a:ext cx="1200151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41"/>
          <p:cNvSpPr txBox="1">
            <a:spLocks noGrp="1"/>
          </p:cNvSpPr>
          <p:nvPr>
            <p:ph type="ftr" idx="11"/>
          </p:nvPr>
        </p:nvSpPr>
        <p:spPr>
          <a:xfrm>
            <a:off x="971555" y="4476750"/>
            <a:ext cx="5479425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41"/>
          <p:cNvSpPr txBox="1">
            <a:spLocks noGrp="1"/>
          </p:cNvSpPr>
          <p:nvPr>
            <p:ph type="sldNum" idx="12"/>
          </p:nvPr>
        </p:nvSpPr>
        <p:spPr>
          <a:xfrm>
            <a:off x="7765430" y="4476750"/>
            <a:ext cx="407023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2" name="Google Shape;122;p41"/>
          <p:cNvSpPr txBox="1"/>
          <p:nvPr/>
        </p:nvSpPr>
        <p:spPr>
          <a:xfrm>
            <a:off x="646511" y="659971"/>
            <a:ext cx="457200" cy="43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400"/>
          </a:p>
        </p:txBody>
      </p:sp>
      <p:sp>
        <p:nvSpPr>
          <p:cNvPr id="123" name="Google Shape;123;p41"/>
          <p:cNvSpPr txBox="1"/>
          <p:nvPr/>
        </p:nvSpPr>
        <p:spPr>
          <a:xfrm>
            <a:off x="7950200" y="1949446"/>
            <a:ext cx="457200" cy="43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400"/>
          </a:p>
        </p:txBody>
      </p:sp>
      <p:cxnSp>
        <p:nvCxnSpPr>
          <p:cNvPr id="124" name="Google Shape;124;p41"/>
          <p:cNvCxnSpPr/>
          <p:nvPr/>
        </p:nvCxnSpPr>
        <p:spPr>
          <a:xfrm>
            <a:off x="1047131" y="2571750"/>
            <a:ext cx="7055475" cy="0"/>
          </a:xfrm>
          <a:prstGeom prst="straightConnector1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o o falso">
  <p:cSld name="Vero o falso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2"/>
          <p:cNvSpPr txBox="1">
            <a:spLocks noGrp="1"/>
          </p:cNvSpPr>
          <p:nvPr>
            <p:ph type="title"/>
          </p:nvPr>
        </p:nvSpPr>
        <p:spPr>
          <a:xfrm>
            <a:off x="971555" y="736604"/>
            <a:ext cx="7207251" cy="1682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300"/>
              <a:buFont typeface="Garamond"/>
              <a:buNone/>
              <a:defRPr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42"/>
          <p:cNvSpPr txBox="1">
            <a:spLocks noGrp="1"/>
          </p:cNvSpPr>
          <p:nvPr>
            <p:ph type="body" idx="1"/>
          </p:nvPr>
        </p:nvSpPr>
        <p:spPr>
          <a:xfrm>
            <a:off x="971556" y="2722626"/>
            <a:ext cx="7207251" cy="630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195" lvl="0" indent="-228597" algn="l">
              <a:spcBef>
                <a:spcPts val="0"/>
              </a:spcBef>
              <a:spcAft>
                <a:spcPts val="0"/>
              </a:spcAft>
              <a:buSzPts val="2415"/>
              <a:buNone/>
              <a:defRPr sz="2100">
                <a:solidFill>
                  <a:schemeClr val="dk1"/>
                </a:solidFill>
              </a:defRPr>
            </a:lvl1pPr>
            <a:lvl2pPr marL="914388" lvl="1" indent="-228597" algn="l">
              <a:spcBef>
                <a:spcPts val="451"/>
              </a:spcBef>
              <a:spcAft>
                <a:spcPts val="0"/>
              </a:spcAft>
              <a:buSzPts val="1553"/>
              <a:buNone/>
              <a:defRPr sz="1351">
                <a:solidFill>
                  <a:srgbClr val="888888"/>
                </a:solidFill>
              </a:defRPr>
            </a:lvl2pPr>
            <a:lvl3pPr marL="1371583" lvl="2" indent="-228597" algn="l">
              <a:spcBef>
                <a:spcPts val="451"/>
              </a:spcBef>
              <a:spcAft>
                <a:spcPts val="0"/>
              </a:spcAft>
              <a:buSzPts val="1380"/>
              <a:buNone/>
              <a:defRPr sz="1200">
                <a:solidFill>
                  <a:srgbClr val="888888"/>
                </a:solidFill>
              </a:defRPr>
            </a:lvl3pPr>
            <a:lvl4pPr marL="1828777" lvl="3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4pPr>
            <a:lvl5pPr marL="2285972" lvl="4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5pPr>
            <a:lvl6pPr marL="2743165" lvl="5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6pPr>
            <a:lvl7pPr marL="3200360" lvl="6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7pPr>
            <a:lvl8pPr marL="3657555" lvl="7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8pPr>
            <a:lvl9pPr marL="4114748" lvl="8" indent="-228597" algn="l">
              <a:spcBef>
                <a:spcPts val="451"/>
              </a:spcBef>
              <a:spcAft>
                <a:spcPts val="451"/>
              </a:spcAft>
              <a:buSzPts val="1208"/>
              <a:buNone/>
              <a:defRPr sz="1051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8" name="Google Shape;128;p42"/>
          <p:cNvSpPr txBox="1">
            <a:spLocks noGrp="1"/>
          </p:cNvSpPr>
          <p:nvPr>
            <p:ph type="body" idx="2"/>
          </p:nvPr>
        </p:nvSpPr>
        <p:spPr>
          <a:xfrm>
            <a:off x="971555" y="3352801"/>
            <a:ext cx="7207253" cy="10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95" lvl="0" indent="-228597" algn="l">
              <a:spcBef>
                <a:spcPts val="271"/>
              </a:spcBef>
              <a:spcAft>
                <a:spcPts val="0"/>
              </a:spcAft>
              <a:buSzPts val="1553"/>
              <a:buNone/>
              <a:defRPr sz="1351">
                <a:solidFill>
                  <a:schemeClr val="dk1"/>
                </a:solidFill>
              </a:defRPr>
            </a:lvl1pPr>
            <a:lvl2pPr marL="914388" lvl="1" indent="-228597" algn="l">
              <a:spcBef>
                <a:spcPts val="451"/>
              </a:spcBef>
              <a:spcAft>
                <a:spcPts val="0"/>
              </a:spcAft>
              <a:buSzPts val="1553"/>
              <a:buNone/>
              <a:defRPr sz="1351">
                <a:solidFill>
                  <a:srgbClr val="888888"/>
                </a:solidFill>
              </a:defRPr>
            </a:lvl2pPr>
            <a:lvl3pPr marL="1371583" lvl="2" indent="-228597" algn="l">
              <a:spcBef>
                <a:spcPts val="451"/>
              </a:spcBef>
              <a:spcAft>
                <a:spcPts val="0"/>
              </a:spcAft>
              <a:buSzPts val="1380"/>
              <a:buNone/>
              <a:defRPr sz="1200">
                <a:solidFill>
                  <a:srgbClr val="888888"/>
                </a:solidFill>
              </a:defRPr>
            </a:lvl3pPr>
            <a:lvl4pPr marL="1828777" lvl="3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4pPr>
            <a:lvl5pPr marL="2285972" lvl="4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5pPr>
            <a:lvl6pPr marL="2743165" lvl="5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6pPr>
            <a:lvl7pPr marL="3200360" lvl="6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7pPr>
            <a:lvl8pPr marL="3657555" lvl="7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8pPr>
            <a:lvl9pPr marL="4114748" lvl="8" indent="-228597" algn="l">
              <a:spcBef>
                <a:spcPts val="451"/>
              </a:spcBef>
              <a:spcAft>
                <a:spcPts val="451"/>
              </a:spcAft>
              <a:buSzPts val="1208"/>
              <a:buNone/>
              <a:defRPr sz="1051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9" name="Google Shape;129;p42"/>
          <p:cNvSpPr txBox="1">
            <a:spLocks noGrp="1"/>
          </p:cNvSpPr>
          <p:nvPr>
            <p:ph type="dt" idx="10"/>
          </p:nvPr>
        </p:nvSpPr>
        <p:spPr>
          <a:xfrm>
            <a:off x="6508127" y="4476750"/>
            <a:ext cx="1200151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42"/>
          <p:cNvSpPr txBox="1">
            <a:spLocks noGrp="1"/>
          </p:cNvSpPr>
          <p:nvPr>
            <p:ph type="ftr" idx="11"/>
          </p:nvPr>
        </p:nvSpPr>
        <p:spPr>
          <a:xfrm>
            <a:off x="971555" y="4476750"/>
            <a:ext cx="5479425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42"/>
          <p:cNvSpPr txBox="1">
            <a:spLocks noGrp="1"/>
          </p:cNvSpPr>
          <p:nvPr>
            <p:ph type="sldNum" idx="12"/>
          </p:nvPr>
        </p:nvSpPr>
        <p:spPr>
          <a:xfrm>
            <a:off x="7765430" y="4476750"/>
            <a:ext cx="407023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32" name="Google Shape;132;p42"/>
          <p:cNvCxnSpPr/>
          <p:nvPr/>
        </p:nvCxnSpPr>
        <p:spPr>
          <a:xfrm>
            <a:off x="1047131" y="2571750"/>
            <a:ext cx="7055475" cy="0"/>
          </a:xfrm>
          <a:prstGeom prst="straightConnector1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3"/>
          <p:cNvSpPr txBox="1">
            <a:spLocks noGrp="1"/>
          </p:cNvSpPr>
          <p:nvPr>
            <p:ph type="title"/>
          </p:nvPr>
        </p:nvSpPr>
        <p:spPr>
          <a:xfrm>
            <a:off x="971555" y="736602"/>
            <a:ext cx="7200897" cy="9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300"/>
              <a:buFont typeface="Garamond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43"/>
          <p:cNvSpPr txBox="1">
            <a:spLocks noGrp="1"/>
          </p:cNvSpPr>
          <p:nvPr>
            <p:ph type="body" idx="1"/>
          </p:nvPr>
        </p:nvSpPr>
        <p:spPr>
          <a:xfrm rot="5400000">
            <a:off x="3327398" y="-438147"/>
            <a:ext cx="2489202" cy="72008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95" lvl="0" indent="-360041" algn="l">
              <a:spcBef>
                <a:spcPts val="360"/>
              </a:spcBef>
              <a:spcAft>
                <a:spcPts val="0"/>
              </a:spcAft>
              <a:buSzPts val="2070"/>
              <a:buChar char="•"/>
              <a:defRPr/>
            </a:lvl1pPr>
            <a:lvl2pPr marL="914388" lvl="1" indent="-360039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2pPr>
            <a:lvl3pPr marL="1371583" lvl="2" indent="-360039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3pPr>
            <a:lvl4pPr marL="1828777" lvl="3" indent="-360039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4pPr>
            <a:lvl5pPr marL="2285972" lvl="4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5pPr>
            <a:lvl6pPr marL="2743165" lvl="5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6pPr>
            <a:lvl7pPr marL="3200360" lvl="6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7pPr>
            <a:lvl8pPr marL="3657555" lvl="7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8pPr>
            <a:lvl9pPr marL="4114748" lvl="8" indent="-360041" algn="l">
              <a:spcBef>
                <a:spcPts val="451"/>
              </a:spcBef>
              <a:spcAft>
                <a:spcPts val="451"/>
              </a:spcAft>
              <a:buSzPts val="2070"/>
              <a:buChar char="•"/>
              <a:defRPr/>
            </a:lvl9pPr>
          </a:lstStyle>
          <a:p>
            <a:endParaRPr/>
          </a:p>
        </p:txBody>
      </p:sp>
      <p:sp>
        <p:nvSpPr>
          <p:cNvPr id="136" name="Google Shape;136;p43"/>
          <p:cNvSpPr txBox="1">
            <a:spLocks noGrp="1"/>
          </p:cNvSpPr>
          <p:nvPr>
            <p:ph type="dt" idx="10"/>
          </p:nvPr>
        </p:nvSpPr>
        <p:spPr>
          <a:xfrm>
            <a:off x="6508127" y="4476750"/>
            <a:ext cx="1200151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43"/>
          <p:cNvSpPr txBox="1">
            <a:spLocks noGrp="1"/>
          </p:cNvSpPr>
          <p:nvPr>
            <p:ph type="ftr" idx="11"/>
          </p:nvPr>
        </p:nvSpPr>
        <p:spPr>
          <a:xfrm>
            <a:off x="971555" y="4476750"/>
            <a:ext cx="5479425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43"/>
          <p:cNvSpPr txBox="1">
            <a:spLocks noGrp="1"/>
          </p:cNvSpPr>
          <p:nvPr>
            <p:ph type="sldNum" idx="12"/>
          </p:nvPr>
        </p:nvSpPr>
        <p:spPr>
          <a:xfrm>
            <a:off x="7765430" y="4476750"/>
            <a:ext cx="407023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39" name="Google Shape;139;p43"/>
          <p:cNvCxnSpPr/>
          <p:nvPr/>
        </p:nvCxnSpPr>
        <p:spPr>
          <a:xfrm>
            <a:off x="1047131" y="1816100"/>
            <a:ext cx="7055475" cy="0"/>
          </a:xfrm>
          <a:prstGeom prst="straightConnector1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44"/>
          <p:cNvSpPr txBox="1">
            <a:spLocks noGrp="1"/>
          </p:cNvSpPr>
          <p:nvPr>
            <p:ph type="title"/>
          </p:nvPr>
        </p:nvSpPr>
        <p:spPr>
          <a:xfrm rot="5400000">
            <a:off x="5623459" y="1862665"/>
            <a:ext cx="3670301" cy="1418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44"/>
          <p:cNvSpPr txBox="1">
            <a:spLocks noGrp="1"/>
          </p:cNvSpPr>
          <p:nvPr>
            <p:ph type="body" idx="1"/>
          </p:nvPr>
        </p:nvSpPr>
        <p:spPr>
          <a:xfrm rot="5400000">
            <a:off x="1923789" y="-215632"/>
            <a:ext cx="3670301" cy="5574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95" lvl="0" indent="-360041" algn="l">
              <a:spcBef>
                <a:spcPts val="360"/>
              </a:spcBef>
              <a:spcAft>
                <a:spcPts val="0"/>
              </a:spcAft>
              <a:buSzPts val="2070"/>
              <a:buChar char="•"/>
              <a:defRPr/>
            </a:lvl1pPr>
            <a:lvl2pPr marL="914388" lvl="1" indent="-360039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2pPr>
            <a:lvl3pPr marL="1371583" lvl="2" indent="-360039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3pPr>
            <a:lvl4pPr marL="1828777" lvl="3" indent="-360039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4pPr>
            <a:lvl5pPr marL="2285972" lvl="4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5pPr>
            <a:lvl6pPr marL="2743165" lvl="5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6pPr>
            <a:lvl7pPr marL="3200360" lvl="6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7pPr>
            <a:lvl8pPr marL="3657555" lvl="7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8pPr>
            <a:lvl9pPr marL="4114748" lvl="8" indent="-360041" algn="l">
              <a:spcBef>
                <a:spcPts val="451"/>
              </a:spcBef>
              <a:spcAft>
                <a:spcPts val="451"/>
              </a:spcAft>
              <a:buSzPts val="2070"/>
              <a:buChar char="•"/>
              <a:defRPr/>
            </a:lvl9pPr>
          </a:lstStyle>
          <a:p>
            <a:endParaRPr/>
          </a:p>
        </p:txBody>
      </p:sp>
      <p:sp>
        <p:nvSpPr>
          <p:cNvPr id="143" name="Google Shape;143;p44"/>
          <p:cNvSpPr txBox="1">
            <a:spLocks noGrp="1"/>
          </p:cNvSpPr>
          <p:nvPr>
            <p:ph type="dt" idx="10"/>
          </p:nvPr>
        </p:nvSpPr>
        <p:spPr>
          <a:xfrm>
            <a:off x="6508127" y="4476750"/>
            <a:ext cx="1200151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44"/>
          <p:cNvSpPr txBox="1">
            <a:spLocks noGrp="1"/>
          </p:cNvSpPr>
          <p:nvPr>
            <p:ph type="ftr" idx="11"/>
          </p:nvPr>
        </p:nvSpPr>
        <p:spPr>
          <a:xfrm>
            <a:off x="971555" y="4476750"/>
            <a:ext cx="5479425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44"/>
          <p:cNvSpPr txBox="1">
            <a:spLocks noGrp="1"/>
          </p:cNvSpPr>
          <p:nvPr>
            <p:ph type="sldNum" idx="12"/>
          </p:nvPr>
        </p:nvSpPr>
        <p:spPr>
          <a:xfrm>
            <a:off x="7765430" y="4476750"/>
            <a:ext cx="407023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46" name="Google Shape;146;p44"/>
          <p:cNvCxnSpPr/>
          <p:nvPr/>
        </p:nvCxnSpPr>
        <p:spPr>
          <a:xfrm>
            <a:off x="6647919" y="742950"/>
            <a:ext cx="0" cy="3657600"/>
          </a:xfrm>
          <a:prstGeom prst="straightConnector1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Google Shape;43;p31"/>
          <p:cNvCxnSpPr/>
          <p:nvPr/>
        </p:nvCxnSpPr>
        <p:spPr>
          <a:xfrm>
            <a:off x="1047131" y="1816100"/>
            <a:ext cx="7055475" cy="0"/>
          </a:xfrm>
          <a:prstGeom prst="straightConnector1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4" name="Google Shape;44;p31"/>
          <p:cNvSpPr txBox="1">
            <a:spLocks noGrp="1"/>
          </p:cNvSpPr>
          <p:nvPr>
            <p:ph type="title"/>
          </p:nvPr>
        </p:nvSpPr>
        <p:spPr>
          <a:xfrm>
            <a:off x="971555" y="736602"/>
            <a:ext cx="7200897" cy="9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1"/>
          <p:cNvSpPr txBox="1">
            <a:spLocks noGrp="1"/>
          </p:cNvSpPr>
          <p:nvPr>
            <p:ph type="body" idx="1"/>
          </p:nvPr>
        </p:nvSpPr>
        <p:spPr>
          <a:xfrm>
            <a:off x="973838" y="1920240"/>
            <a:ext cx="3538728" cy="2482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95" lvl="0" indent="-360041" algn="l">
              <a:spcBef>
                <a:spcPts val="360"/>
              </a:spcBef>
              <a:spcAft>
                <a:spcPts val="0"/>
              </a:spcAft>
              <a:buSzPts val="2070"/>
              <a:buChar char="•"/>
              <a:defRPr/>
            </a:lvl1pPr>
            <a:lvl2pPr marL="914388" lvl="1" indent="-360039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2pPr>
            <a:lvl3pPr marL="1371583" lvl="2" indent="-360039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3pPr>
            <a:lvl4pPr marL="1828777" lvl="3" indent="-360039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4pPr>
            <a:lvl5pPr marL="2285972" lvl="4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5pPr>
            <a:lvl6pPr marL="2743165" lvl="5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6pPr>
            <a:lvl7pPr marL="3200360" lvl="6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7pPr>
            <a:lvl8pPr marL="3657555" lvl="7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8pPr>
            <a:lvl9pPr marL="4114748" lvl="8" indent="-360041" algn="l">
              <a:spcBef>
                <a:spcPts val="451"/>
              </a:spcBef>
              <a:spcAft>
                <a:spcPts val="451"/>
              </a:spcAft>
              <a:buSzPts val="207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31"/>
          <p:cNvSpPr txBox="1">
            <a:spLocks noGrp="1"/>
          </p:cNvSpPr>
          <p:nvPr>
            <p:ph type="body" idx="2"/>
          </p:nvPr>
        </p:nvSpPr>
        <p:spPr>
          <a:xfrm>
            <a:off x="4636008" y="1920240"/>
            <a:ext cx="3538728" cy="2482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95" lvl="0" indent="-360041" algn="l">
              <a:spcBef>
                <a:spcPts val="360"/>
              </a:spcBef>
              <a:spcAft>
                <a:spcPts val="0"/>
              </a:spcAft>
              <a:buSzPts val="2070"/>
              <a:buChar char="•"/>
              <a:defRPr/>
            </a:lvl1pPr>
            <a:lvl2pPr marL="914388" lvl="1" indent="-360039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2pPr>
            <a:lvl3pPr marL="1371583" lvl="2" indent="-360039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3pPr>
            <a:lvl4pPr marL="1828777" lvl="3" indent="-360039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4pPr>
            <a:lvl5pPr marL="2285972" lvl="4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5pPr>
            <a:lvl6pPr marL="2743165" lvl="5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6pPr>
            <a:lvl7pPr marL="3200360" lvl="6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7pPr>
            <a:lvl8pPr marL="3657555" lvl="7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8pPr>
            <a:lvl9pPr marL="4114748" lvl="8" indent="-360041" algn="l">
              <a:spcBef>
                <a:spcPts val="451"/>
              </a:spcBef>
              <a:spcAft>
                <a:spcPts val="451"/>
              </a:spcAft>
              <a:buSzPts val="207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31"/>
          <p:cNvSpPr txBox="1">
            <a:spLocks noGrp="1"/>
          </p:cNvSpPr>
          <p:nvPr>
            <p:ph type="dt" idx="10"/>
          </p:nvPr>
        </p:nvSpPr>
        <p:spPr>
          <a:xfrm>
            <a:off x="6508127" y="4476750"/>
            <a:ext cx="1200151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1"/>
          <p:cNvSpPr txBox="1">
            <a:spLocks noGrp="1"/>
          </p:cNvSpPr>
          <p:nvPr>
            <p:ph type="ftr" idx="11"/>
          </p:nvPr>
        </p:nvSpPr>
        <p:spPr>
          <a:xfrm>
            <a:off x="971555" y="4476750"/>
            <a:ext cx="5479425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1"/>
          <p:cNvSpPr txBox="1">
            <a:spLocks noGrp="1"/>
          </p:cNvSpPr>
          <p:nvPr>
            <p:ph type="sldNum" idx="12"/>
          </p:nvPr>
        </p:nvSpPr>
        <p:spPr>
          <a:xfrm>
            <a:off x="7765430" y="4476750"/>
            <a:ext cx="407023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2"/>
          <p:cNvSpPr txBox="1">
            <a:spLocks noGrp="1"/>
          </p:cNvSpPr>
          <p:nvPr>
            <p:ph type="title"/>
          </p:nvPr>
        </p:nvSpPr>
        <p:spPr>
          <a:xfrm>
            <a:off x="971555" y="736602"/>
            <a:ext cx="7200897" cy="9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300"/>
              <a:buFont typeface="Garamond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2"/>
          <p:cNvSpPr txBox="1">
            <a:spLocks noGrp="1"/>
          </p:cNvSpPr>
          <p:nvPr>
            <p:ph type="body" idx="1"/>
          </p:nvPr>
        </p:nvSpPr>
        <p:spPr>
          <a:xfrm>
            <a:off x="971552" y="1993906"/>
            <a:ext cx="3538728" cy="432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195" lvl="0" indent="-228597" algn="l">
              <a:spcBef>
                <a:spcPts val="504"/>
              </a:spcBef>
              <a:spcAft>
                <a:spcPts val="0"/>
              </a:spcAft>
              <a:buSzPts val="2415"/>
              <a:buNone/>
              <a:defRPr sz="2100" b="0">
                <a:solidFill>
                  <a:schemeClr val="accent1"/>
                </a:solidFill>
              </a:defRPr>
            </a:lvl1pPr>
            <a:lvl2pPr marL="914388" lvl="1" indent="-228597" algn="l">
              <a:spcBef>
                <a:spcPts val="451"/>
              </a:spcBef>
              <a:spcAft>
                <a:spcPts val="0"/>
              </a:spcAft>
              <a:buSzPts val="1725"/>
              <a:buNone/>
              <a:defRPr sz="1500" b="1"/>
            </a:lvl2pPr>
            <a:lvl3pPr marL="1371583" lvl="2" indent="-228597" algn="l">
              <a:spcBef>
                <a:spcPts val="451"/>
              </a:spcBef>
              <a:spcAft>
                <a:spcPts val="0"/>
              </a:spcAft>
              <a:buSzPts val="1553"/>
              <a:buNone/>
              <a:defRPr sz="1351" b="1"/>
            </a:lvl3pPr>
            <a:lvl4pPr marL="1828777" lvl="3" indent="-228597" algn="l">
              <a:spcBef>
                <a:spcPts val="451"/>
              </a:spcBef>
              <a:spcAft>
                <a:spcPts val="0"/>
              </a:spcAft>
              <a:buSzPts val="1380"/>
              <a:buNone/>
              <a:defRPr sz="1200" b="1"/>
            </a:lvl4pPr>
            <a:lvl5pPr marL="2285972" lvl="4" indent="-228597" algn="l">
              <a:spcBef>
                <a:spcPts val="451"/>
              </a:spcBef>
              <a:spcAft>
                <a:spcPts val="0"/>
              </a:spcAft>
              <a:buSzPts val="1380"/>
              <a:buNone/>
              <a:defRPr sz="1200" b="1"/>
            </a:lvl5pPr>
            <a:lvl6pPr marL="2743165" lvl="5" indent="-228597" algn="l">
              <a:spcBef>
                <a:spcPts val="451"/>
              </a:spcBef>
              <a:spcAft>
                <a:spcPts val="0"/>
              </a:spcAft>
              <a:buSzPts val="1380"/>
              <a:buNone/>
              <a:defRPr sz="1200" b="1"/>
            </a:lvl6pPr>
            <a:lvl7pPr marL="3200360" lvl="6" indent="-228597" algn="l">
              <a:spcBef>
                <a:spcPts val="451"/>
              </a:spcBef>
              <a:spcAft>
                <a:spcPts val="0"/>
              </a:spcAft>
              <a:buSzPts val="1380"/>
              <a:buNone/>
              <a:defRPr sz="1200" b="1"/>
            </a:lvl7pPr>
            <a:lvl8pPr marL="3657555" lvl="7" indent="-228597" algn="l">
              <a:spcBef>
                <a:spcPts val="451"/>
              </a:spcBef>
              <a:spcAft>
                <a:spcPts val="0"/>
              </a:spcAft>
              <a:buSzPts val="1380"/>
              <a:buNone/>
              <a:defRPr sz="1200" b="1"/>
            </a:lvl8pPr>
            <a:lvl9pPr marL="4114748" lvl="8" indent="-228597" algn="l">
              <a:spcBef>
                <a:spcPts val="451"/>
              </a:spcBef>
              <a:spcAft>
                <a:spcPts val="451"/>
              </a:spcAft>
              <a:buSzPts val="1380"/>
              <a:buNone/>
              <a:defRPr sz="1200" b="1"/>
            </a:lvl9pPr>
          </a:lstStyle>
          <a:p>
            <a:endParaRPr/>
          </a:p>
        </p:txBody>
      </p:sp>
      <p:sp>
        <p:nvSpPr>
          <p:cNvPr id="53" name="Google Shape;53;p32"/>
          <p:cNvSpPr txBox="1">
            <a:spLocks noGrp="1"/>
          </p:cNvSpPr>
          <p:nvPr>
            <p:ph type="body" idx="2"/>
          </p:nvPr>
        </p:nvSpPr>
        <p:spPr>
          <a:xfrm>
            <a:off x="971552" y="2432448"/>
            <a:ext cx="3538728" cy="1974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95" lvl="0" indent="-360041" algn="l">
              <a:spcBef>
                <a:spcPts val="360"/>
              </a:spcBef>
              <a:spcAft>
                <a:spcPts val="0"/>
              </a:spcAft>
              <a:buSzPts val="2070"/>
              <a:buChar char="•"/>
              <a:defRPr/>
            </a:lvl1pPr>
            <a:lvl2pPr marL="914388" lvl="1" indent="-360039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2pPr>
            <a:lvl3pPr marL="1371583" lvl="2" indent="-360039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3pPr>
            <a:lvl4pPr marL="1828777" lvl="3" indent="-360039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4pPr>
            <a:lvl5pPr marL="2285972" lvl="4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5pPr>
            <a:lvl6pPr marL="2743165" lvl="5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6pPr>
            <a:lvl7pPr marL="3200360" lvl="6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7pPr>
            <a:lvl8pPr marL="3657555" lvl="7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8pPr>
            <a:lvl9pPr marL="4114748" lvl="8" indent="-360041" algn="l">
              <a:spcBef>
                <a:spcPts val="451"/>
              </a:spcBef>
              <a:spcAft>
                <a:spcPts val="451"/>
              </a:spcAft>
              <a:buSzPts val="207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32"/>
          <p:cNvSpPr txBox="1">
            <a:spLocks noGrp="1"/>
          </p:cNvSpPr>
          <p:nvPr>
            <p:ph type="body" idx="3"/>
          </p:nvPr>
        </p:nvSpPr>
        <p:spPr>
          <a:xfrm>
            <a:off x="4635504" y="1993906"/>
            <a:ext cx="3538728" cy="432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195" lvl="0" indent="-228597" algn="l">
              <a:spcBef>
                <a:spcPts val="504"/>
              </a:spcBef>
              <a:spcAft>
                <a:spcPts val="0"/>
              </a:spcAft>
              <a:buSzPts val="2415"/>
              <a:buNone/>
              <a:defRPr sz="2100" b="0">
                <a:solidFill>
                  <a:schemeClr val="accent1"/>
                </a:solidFill>
              </a:defRPr>
            </a:lvl1pPr>
            <a:lvl2pPr marL="914388" lvl="1" indent="-228597" algn="l">
              <a:spcBef>
                <a:spcPts val="451"/>
              </a:spcBef>
              <a:spcAft>
                <a:spcPts val="0"/>
              </a:spcAft>
              <a:buSzPts val="1725"/>
              <a:buNone/>
              <a:defRPr sz="1500" b="1"/>
            </a:lvl2pPr>
            <a:lvl3pPr marL="1371583" lvl="2" indent="-228597" algn="l">
              <a:spcBef>
                <a:spcPts val="451"/>
              </a:spcBef>
              <a:spcAft>
                <a:spcPts val="0"/>
              </a:spcAft>
              <a:buSzPts val="1553"/>
              <a:buNone/>
              <a:defRPr sz="1351" b="1"/>
            </a:lvl3pPr>
            <a:lvl4pPr marL="1828777" lvl="3" indent="-228597" algn="l">
              <a:spcBef>
                <a:spcPts val="451"/>
              </a:spcBef>
              <a:spcAft>
                <a:spcPts val="0"/>
              </a:spcAft>
              <a:buSzPts val="1380"/>
              <a:buNone/>
              <a:defRPr sz="1200" b="1"/>
            </a:lvl4pPr>
            <a:lvl5pPr marL="2285972" lvl="4" indent="-228597" algn="l">
              <a:spcBef>
                <a:spcPts val="451"/>
              </a:spcBef>
              <a:spcAft>
                <a:spcPts val="0"/>
              </a:spcAft>
              <a:buSzPts val="1380"/>
              <a:buNone/>
              <a:defRPr sz="1200" b="1"/>
            </a:lvl5pPr>
            <a:lvl6pPr marL="2743165" lvl="5" indent="-228597" algn="l">
              <a:spcBef>
                <a:spcPts val="451"/>
              </a:spcBef>
              <a:spcAft>
                <a:spcPts val="0"/>
              </a:spcAft>
              <a:buSzPts val="1380"/>
              <a:buNone/>
              <a:defRPr sz="1200" b="1"/>
            </a:lvl6pPr>
            <a:lvl7pPr marL="3200360" lvl="6" indent="-228597" algn="l">
              <a:spcBef>
                <a:spcPts val="451"/>
              </a:spcBef>
              <a:spcAft>
                <a:spcPts val="0"/>
              </a:spcAft>
              <a:buSzPts val="1380"/>
              <a:buNone/>
              <a:defRPr sz="1200" b="1"/>
            </a:lvl7pPr>
            <a:lvl8pPr marL="3657555" lvl="7" indent="-228597" algn="l">
              <a:spcBef>
                <a:spcPts val="451"/>
              </a:spcBef>
              <a:spcAft>
                <a:spcPts val="0"/>
              </a:spcAft>
              <a:buSzPts val="1380"/>
              <a:buNone/>
              <a:defRPr sz="1200" b="1"/>
            </a:lvl8pPr>
            <a:lvl9pPr marL="4114748" lvl="8" indent="-228597" algn="l">
              <a:spcBef>
                <a:spcPts val="451"/>
              </a:spcBef>
              <a:spcAft>
                <a:spcPts val="451"/>
              </a:spcAft>
              <a:buSzPts val="1380"/>
              <a:buNone/>
              <a:defRPr sz="1200" b="1"/>
            </a:lvl9pPr>
          </a:lstStyle>
          <a:p>
            <a:endParaRPr/>
          </a:p>
        </p:txBody>
      </p:sp>
      <p:sp>
        <p:nvSpPr>
          <p:cNvPr id="55" name="Google Shape;55;p32"/>
          <p:cNvSpPr txBox="1">
            <a:spLocks noGrp="1"/>
          </p:cNvSpPr>
          <p:nvPr>
            <p:ph type="body" idx="4"/>
          </p:nvPr>
        </p:nvSpPr>
        <p:spPr>
          <a:xfrm>
            <a:off x="4635504" y="2432448"/>
            <a:ext cx="3538728" cy="1974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95" lvl="0" indent="-360041" algn="l">
              <a:spcBef>
                <a:spcPts val="360"/>
              </a:spcBef>
              <a:spcAft>
                <a:spcPts val="0"/>
              </a:spcAft>
              <a:buSzPts val="2070"/>
              <a:buChar char="•"/>
              <a:defRPr/>
            </a:lvl1pPr>
            <a:lvl2pPr marL="914388" lvl="1" indent="-360039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2pPr>
            <a:lvl3pPr marL="1371583" lvl="2" indent="-360039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3pPr>
            <a:lvl4pPr marL="1828777" lvl="3" indent="-360039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4pPr>
            <a:lvl5pPr marL="2285972" lvl="4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5pPr>
            <a:lvl6pPr marL="2743165" lvl="5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6pPr>
            <a:lvl7pPr marL="3200360" lvl="6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7pPr>
            <a:lvl8pPr marL="3657555" lvl="7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8pPr>
            <a:lvl9pPr marL="4114748" lvl="8" indent="-360041" algn="l">
              <a:spcBef>
                <a:spcPts val="451"/>
              </a:spcBef>
              <a:spcAft>
                <a:spcPts val="451"/>
              </a:spcAft>
              <a:buSzPts val="207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32"/>
          <p:cNvSpPr txBox="1">
            <a:spLocks noGrp="1"/>
          </p:cNvSpPr>
          <p:nvPr>
            <p:ph type="dt" idx="10"/>
          </p:nvPr>
        </p:nvSpPr>
        <p:spPr>
          <a:xfrm>
            <a:off x="6508127" y="4476750"/>
            <a:ext cx="1200151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2"/>
          <p:cNvSpPr txBox="1">
            <a:spLocks noGrp="1"/>
          </p:cNvSpPr>
          <p:nvPr>
            <p:ph type="ftr" idx="11"/>
          </p:nvPr>
        </p:nvSpPr>
        <p:spPr>
          <a:xfrm>
            <a:off x="971555" y="4476750"/>
            <a:ext cx="5479425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2"/>
          <p:cNvSpPr txBox="1">
            <a:spLocks noGrp="1"/>
          </p:cNvSpPr>
          <p:nvPr>
            <p:ph type="sldNum" idx="12"/>
          </p:nvPr>
        </p:nvSpPr>
        <p:spPr>
          <a:xfrm>
            <a:off x="7765430" y="4476750"/>
            <a:ext cx="407023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9" name="Google Shape;59;p32"/>
          <p:cNvCxnSpPr/>
          <p:nvPr/>
        </p:nvCxnSpPr>
        <p:spPr>
          <a:xfrm>
            <a:off x="1047131" y="1816100"/>
            <a:ext cx="7055475" cy="0"/>
          </a:xfrm>
          <a:prstGeom prst="straightConnector1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3"/>
          <p:cNvSpPr txBox="1">
            <a:spLocks noGrp="1"/>
          </p:cNvSpPr>
          <p:nvPr>
            <p:ph type="title"/>
          </p:nvPr>
        </p:nvSpPr>
        <p:spPr>
          <a:xfrm>
            <a:off x="971555" y="736602"/>
            <a:ext cx="7200897" cy="9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3"/>
          <p:cNvSpPr txBox="1">
            <a:spLocks noGrp="1"/>
          </p:cNvSpPr>
          <p:nvPr>
            <p:ph type="dt" idx="10"/>
          </p:nvPr>
        </p:nvSpPr>
        <p:spPr>
          <a:xfrm>
            <a:off x="6508127" y="4476750"/>
            <a:ext cx="1200151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3"/>
          <p:cNvSpPr txBox="1">
            <a:spLocks noGrp="1"/>
          </p:cNvSpPr>
          <p:nvPr>
            <p:ph type="ftr" idx="11"/>
          </p:nvPr>
        </p:nvSpPr>
        <p:spPr>
          <a:xfrm>
            <a:off x="971555" y="4476750"/>
            <a:ext cx="5479425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3"/>
          <p:cNvSpPr txBox="1">
            <a:spLocks noGrp="1"/>
          </p:cNvSpPr>
          <p:nvPr>
            <p:ph type="sldNum" idx="12"/>
          </p:nvPr>
        </p:nvSpPr>
        <p:spPr>
          <a:xfrm>
            <a:off x="7765430" y="4476750"/>
            <a:ext cx="407023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65" name="Google Shape;65;p33"/>
          <p:cNvCxnSpPr/>
          <p:nvPr/>
        </p:nvCxnSpPr>
        <p:spPr>
          <a:xfrm>
            <a:off x="1047131" y="1816100"/>
            <a:ext cx="7055475" cy="0"/>
          </a:xfrm>
          <a:prstGeom prst="straightConnector1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4"/>
          <p:cNvSpPr txBox="1">
            <a:spLocks noGrp="1"/>
          </p:cNvSpPr>
          <p:nvPr>
            <p:ph type="dt" idx="10"/>
          </p:nvPr>
        </p:nvSpPr>
        <p:spPr>
          <a:xfrm>
            <a:off x="6508127" y="4476750"/>
            <a:ext cx="1200151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4"/>
          <p:cNvSpPr txBox="1">
            <a:spLocks noGrp="1"/>
          </p:cNvSpPr>
          <p:nvPr>
            <p:ph type="ftr" idx="11"/>
          </p:nvPr>
        </p:nvSpPr>
        <p:spPr>
          <a:xfrm>
            <a:off x="971555" y="4476750"/>
            <a:ext cx="5479425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34"/>
          <p:cNvSpPr txBox="1">
            <a:spLocks noGrp="1"/>
          </p:cNvSpPr>
          <p:nvPr>
            <p:ph type="sldNum" idx="12"/>
          </p:nvPr>
        </p:nvSpPr>
        <p:spPr>
          <a:xfrm>
            <a:off x="7765430" y="4476750"/>
            <a:ext cx="407023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5"/>
          <p:cNvSpPr txBox="1">
            <a:spLocks noGrp="1"/>
          </p:cNvSpPr>
          <p:nvPr>
            <p:ph type="title"/>
          </p:nvPr>
        </p:nvSpPr>
        <p:spPr>
          <a:xfrm>
            <a:off x="970363" y="1041401"/>
            <a:ext cx="2788841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None/>
              <a:defRPr sz="1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5"/>
          <p:cNvSpPr txBox="1">
            <a:spLocks noGrp="1"/>
          </p:cNvSpPr>
          <p:nvPr>
            <p:ph type="body" idx="1"/>
          </p:nvPr>
        </p:nvSpPr>
        <p:spPr>
          <a:xfrm>
            <a:off x="4064003" y="736603"/>
            <a:ext cx="4102100" cy="3670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195" lvl="0" indent="-360041" algn="l">
              <a:spcBef>
                <a:spcPts val="360"/>
              </a:spcBef>
              <a:spcAft>
                <a:spcPts val="0"/>
              </a:spcAft>
              <a:buSzPts val="2070"/>
              <a:buChar char="•"/>
              <a:defRPr/>
            </a:lvl1pPr>
            <a:lvl2pPr marL="914388" lvl="1" indent="-360039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2pPr>
            <a:lvl3pPr marL="1371583" lvl="2" indent="-360039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3pPr>
            <a:lvl4pPr marL="1828777" lvl="3" indent="-360039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4pPr>
            <a:lvl5pPr marL="2285972" lvl="4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5pPr>
            <a:lvl6pPr marL="2743165" lvl="5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6pPr>
            <a:lvl7pPr marL="3200360" lvl="6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7pPr>
            <a:lvl8pPr marL="3657555" lvl="7" indent="-360041" algn="l">
              <a:spcBef>
                <a:spcPts val="451"/>
              </a:spcBef>
              <a:spcAft>
                <a:spcPts val="0"/>
              </a:spcAft>
              <a:buSzPts val="2070"/>
              <a:buChar char="•"/>
              <a:defRPr/>
            </a:lvl8pPr>
            <a:lvl9pPr marL="4114748" lvl="8" indent="-360041" algn="l">
              <a:spcBef>
                <a:spcPts val="451"/>
              </a:spcBef>
              <a:spcAft>
                <a:spcPts val="451"/>
              </a:spcAft>
              <a:buSzPts val="207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35"/>
          <p:cNvSpPr txBox="1">
            <a:spLocks noGrp="1"/>
          </p:cNvSpPr>
          <p:nvPr>
            <p:ph type="body" idx="2"/>
          </p:nvPr>
        </p:nvSpPr>
        <p:spPr>
          <a:xfrm>
            <a:off x="970363" y="2273302"/>
            <a:ext cx="2788841" cy="1828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95" lvl="0" indent="-228597" algn="ctr">
              <a:spcBef>
                <a:spcPts val="240"/>
              </a:spcBef>
              <a:spcAft>
                <a:spcPts val="0"/>
              </a:spcAft>
              <a:buSzPts val="1380"/>
              <a:buNone/>
              <a:defRPr sz="1200"/>
            </a:lvl1pPr>
            <a:lvl2pPr marL="914388" lvl="1" indent="-228597" algn="l">
              <a:spcBef>
                <a:spcPts val="451"/>
              </a:spcBef>
              <a:spcAft>
                <a:spcPts val="0"/>
              </a:spcAft>
              <a:buSzPts val="1035"/>
              <a:buNone/>
              <a:defRPr sz="900"/>
            </a:lvl2pPr>
            <a:lvl3pPr marL="1371583" lvl="2" indent="-228597" algn="l">
              <a:spcBef>
                <a:spcPts val="451"/>
              </a:spcBef>
              <a:spcAft>
                <a:spcPts val="0"/>
              </a:spcAft>
              <a:buSzPts val="863"/>
              <a:buNone/>
              <a:defRPr sz="751"/>
            </a:lvl3pPr>
            <a:lvl4pPr marL="1828777" lvl="3" indent="-228597" algn="l">
              <a:spcBef>
                <a:spcPts val="451"/>
              </a:spcBef>
              <a:spcAft>
                <a:spcPts val="0"/>
              </a:spcAft>
              <a:buSzPts val="776"/>
              <a:buNone/>
              <a:defRPr sz="675"/>
            </a:lvl4pPr>
            <a:lvl5pPr marL="2285972" lvl="4" indent="-228597" algn="l">
              <a:spcBef>
                <a:spcPts val="451"/>
              </a:spcBef>
              <a:spcAft>
                <a:spcPts val="0"/>
              </a:spcAft>
              <a:buSzPts val="776"/>
              <a:buNone/>
              <a:defRPr sz="675"/>
            </a:lvl5pPr>
            <a:lvl6pPr marL="2743165" lvl="5" indent="-228597" algn="l">
              <a:spcBef>
                <a:spcPts val="451"/>
              </a:spcBef>
              <a:spcAft>
                <a:spcPts val="0"/>
              </a:spcAft>
              <a:buSzPts val="776"/>
              <a:buNone/>
              <a:defRPr sz="675"/>
            </a:lvl6pPr>
            <a:lvl7pPr marL="3200360" lvl="6" indent="-228597" algn="l">
              <a:spcBef>
                <a:spcPts val="451"/>
              </a:spcBef>
              <a:spcAft>
                <a:spcPts val="0"/>
              </a:spcAft>
              <a:buSzPts val="776"/>
              <a:buNone/>
              <a:defRPr sz="675"/>
            </a:lvl7pPr>
            <a:lvl8pPr marL="3657555" lvl="7" indent="-228597" algn="l">
              <a:spcBef>
                <a:spcPts val="451"/>
              </a:spcBef>
              <a:spcAft>
                <a:spcPts val="0"/>
              </a:spcAft>
              <a:buSzPts val="776"/>
              <a:buNone/>
              <a:defRPr sz="675"/>
            </a:lvl8pPr>
            <a:lvl9pPr marL="4114748" lvl="8" indent="-228597" algn="l">
              <a:spcBef>
                <a:spcPts val="451"/>
              </a:spcBef>
              <a:spcAft>
                <a:spcPts val="451"/>
              </a:spcAft>
              <a:buSzPts val="776"/>
              <a:buNone/>
              <a:defRPr sz="675"/>
            </a:lvl9pPr>
          </a:lstStyle>
          <a:p>
            <a:endParaRPr/>
          </a:p>
        </p:txBody>
      </p:sp>
      <p:sp>
        <p:nvSpPr>
          <p:cNvPr id="74" name="Google Shape;74;p35"/>
          <p:cNvSpPr txBox="1">
            <a:spLocks noGrp="1"/>
          </p:cNvSpPr>
          <p:nvPr>
            <p:ph type="dt" idx="10"/>
          </p:nvPr>
        </p:nvSpPr>
        <p:spPr>
          <a:xfrm>
            <a:off x="6508127" y="4476750"/>
            <a:ext cx="1200151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35"/>
          <p:cNvSpPr txBox="1">
            <a:spLocks noGrp="1"/>
          </p:cNvSpPr>
          <p:nvPr>
            <p:ph type="ftr" idx="11"/>
          </p:nvPr>
        </p:nvSpPr>
        <p:spPr>
          <a:xfrm>
            <a:off x="971555" y="4476750"/>
            <a:ext cx="5479425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5"/>
          <p:cNvSpPr txBox="1">
            <a:spLocks noGrp="1"/>
          </p:cNvSpPr>
          <p:nvPr>
            <p:ph type="sldNum" idx="12"/>
          </p:nvPr>
        </p:nvSpPr>
        <p:spPr>
          <a:xfrm>
            <a:off x="7765430" y="4476750"/>
            <a:ext cx="407023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77" name="Google Shape;77;p35"/>
          <p:cNvCxnSpPr/>
          <p:nvPr/>
        </p:nvCxnSpPr>
        <p:spPr>
          <a:xfrm>
            <a:off x="1047131" y="2184400"/>
            <a:ext cx="2635875" cy="0"/>
          </a:xfrm>
          <a:prstGeom prst="straightConnector1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6"/>
          <p:cNvSpPr txBox="1">
            <a:spLocks noGrp="1"/>
          </p:cNvSpPr>
          <p:nvPr>
            <p:ph type="title"/>
          </p:nvPr>
        </p:nvSpPr>
        <p:spPr>
          <a:xfrm>
            <a:off x="971552" y="1412874"/>
            <a:ext cx="4681363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100"/>
              <a:buFont typeface="Garamond"/>
              <a:buNone/>
              <a:defRPr sz="21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6"/>
          <p:cNvSpPr>
            <a:spLocks noGrp="1"/>
          </p:cNvSpPr>
          <p:nvPr>
            <p:ph type="pic" idx="2"/>
          </p:nvPr>
        </p:nvSpPr>
        <p:spPr>
          <a:xfrm>
            <a:off x="6071129" y="781050"/>
            <a:ext cx="2297511" cy="3581400"/>
          </a:xfrm>
          <a:prstGeom prst="roundRect">
            <a:avLst>
              <a:gd name="adj" fmla="val 0"/>
            </a:avLst>
          </a:prstGeom>
          <a:noFill/>
          <a:ln w="57150" cap="flat" cmpd="thickThin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1" name="Google Shape;81;p36"/>
          <p:cNvSpPr txBox="1">
            <a:spLocks noGrp="1"/>
          </p:cNvSpPr>
          <p:nvPr>
            <p:ph type="body" idx="1"/>
          </p:nvPr>
        </p:nvSpPr>
        <p:spPr>
          <a:xfrm>
            <a:off x="971552" y="2441574"/>
            <a:ext cx="4681363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95" lvl="0" indent="-228597" algn="ctr">
              <a:spcBef>
                <a:spcPts val="271"/>
              </a:spcBef>
              <a:spcAft>
                <a:spcPts val="0"/>
              </a:spcAft>
              <a:buSzPts val="1553"/>
              <a:buNone/>
              <a:defRPr sz="1351"/>
            </a:lvl1pPr>
            <a:lvl2pPr marL="914388" lvl="1" indent="-228597" algn="l">
              <a:spcBef>
                <a:spcPts val="451"/>
              </a:spcBef>
              <a:spcAft>
                <a:spcPts val="0"/>
              </a:spcAft>
              <a:buSzPts val="1035"/>
              <a:buNone/>
              <a:defRPr sz="900"/>
            </a:lvl2pPr>
            <a:lvl3pPr marL="1371583" lvl="2" indent="-228597" algn="l">
              <a:spcBef>
                <a:spcPts val="451"/>
              </a:spcBef>
              <a:spcAft>
                <a:spcPts val="0"/>
              </a:spcAft>
              <a:buSzPts val="863"/>
              <a:buNone/>
              <a:defRPr sz="751"/>
            </a:lvl3pPr>
            <a:lvl4pPr marL="1828777" lvl="3" indent="-228597" algn="l">
              <a:spcBef>
                <a:spcPts val="451"/>
              </a:spcBef>
              <a:spcAft>
                <a:spcPts val="0"/>
              </a:spcAft>
              <a:buSzPts val="776"/>
              <a:buNone/>
              <a:defRPr sz="675"/>
            </a:lvl4pPr>
            <a:lvl5pPr marL="2285972" lvl="4" indent="-228597" algn="l">
              <a:spcBef>
                <a:spcPts val="451"/>
              </a:spcBef>
              <a:spcAft>
                <a:spcPts val="0"/>
              </a:spcAft>
              <a:buSzPts val="776"/>
              <a:buNone/>
              <a:defRPr sz="675"/>
            </a:lvl5pPr>
            <a:lvl6pPr marL="2743165" lvl="5" indent="-228597" algn="l">
              <a:spcBef>
                <a:spcPts val="451"/>
              </a:spcBef>
              <a:spcAft>
                <a:spcPts val="0"/>
              </a:spcAft>
              <a:buSzPts val="776"/>
              <a:buNone/>
              <a:defRPr sz="675"/>
            </a:lvl6pPr>
            <a:lvl7pPr marL="3200360" lvl="6" indent="-228597" algn="l">
              <a:spcBef>
                <a:spcPts val="451"/>
              </a:spcBef>
              <a:spcAft>
                <a:spcPts val="0"/>
              </a:spcAft>
              <a:buSzPts val="776"/>
              <a:buNone/>
              <a:defRPr sz="675"/>
            </a:lvl7pPr>
            <a:lvl8pPr marL="3657555" lvl="7" indent="-228597" algn="l">
              <a:spcBef>
                <a:spcPts val="451"/>
              </a:spcBef>
              <a:spcAft>
                <a:spcPts val="0"/>
              </a:spcAft>
              <a:buSzPts val="776"/>
              <a:buNone/>
              <a:defRPr sz="675"/>
            </a:lvl8pPr>
            <a:lvl9pPr marL="4114748" lvl="8" indent="-228597" algn="l">
              <a:spcBef>
                <a:spcPts val="451"/>
              </a:spcBef>
              <a:spcAft>
                <a:spcPts val="451"/>
              </a:spcAft>
              <a:buSzPts val="776"/>
              <a:buNone/>
              <a:defRPr sz="675"/>
            </a:lvl9pPr>
          </a:lstStyle>
          <a:p>
            <a:endParaRPr/>
          </a:p>
        </p:txBody>
      </p:sp>
      <p:sp>
        <p:nvSpPr>
          <p:cNvPr id="82" name="Google Shape;82;p36"/>
          <p:cNvSpPr txBox="1">
            <a:spLocks noGrp="1"/>
          </p:cNvSpPr>
          <p:nvPr>
            <p:ph type="dt" idx="10"/>
          </p:nvPr>
        </p:nvSpPr>
        <p:spPr>
          <a:xfrm>
            <a:off x="6508127" y="4476750"/>
            <a:ext cx="1200151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6"/>
          <p:cNvSpPr txBox="1">
            <a:spLocks noGrp="1"/>
          </p:cNvSpPr>
          <p:nvPr>
            <p:ph type="ftr" idx="11"/>
          </p:nvPr>
        </p:nvSpPr>
        <p:spPr>
          <a:xfrm>
            <a:off x="971555" y="4476750"/>
            <a:ext cx="5479425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36"/>
          <p:cNvSpPr txBox="1">
            <a:spLocks noGrp="1"/>
          </p:cNvSpPr>
          <p:nvPr>
            <p:ph type="sldNum" idx="12"/>
          </p:nvPr>
        </p:nvSpPr>
        <p:spPr>
          <a:xfrm>
            <a:off x="7765430" y="4476750"/>
            <a:ext cx="407023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panoramica con didascalia">
  <p:cSld name="Immagine panoramica con didascalia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7"/>
          <p:cNvSpPr txBox="1">
            <a:spLocks noGrp="1"/>
          </p:cNvSpPr>
          <p:nvPr>
            <p:ph type="title"/>
          </p:nvPr>
        </p:nvSpPr>
        <p:spPr>
          <a:xfrm>
            <a:off x="971555" y="3611563"/>
            <a:ext cx="7207251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None/>
              <a:defRPr sz="1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37"/>
          <p:cNvSpPr>
            <a:spLocks noGrp="1"/>
          </p:cNvSpPr>
          <p:nvPr>
            <p:ph type="pic" idx="2"/>
          </p:nvPr>
        </p:nvSpPr>
        <p:spPr>
          <a:xfrm>
            <a:off x="781074" y="781052"/>
            <a:ext cx="7579479" cy="2501902"/>
          </a:xfrm>
          <a:prstGeom prst="roundRect">
            <a:avLst>
              <a:gd name="adj" fmla="val 0"/>
            </a:avLst>
          </a:prstGeom>
          <a:noFill/>
          <a:ln w="57150" cap="flat" cmpd="thickThin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8" name="Google Shape;88;p37"/>
          <p:cNvSpPr txBox="1">
            <a:spLocks noGrp="1"/>
          </p:cNvSpPr>
          <p:nvPr>
            <p:ph type="body" idx="1"/>
          </p:nvPr>
        </p:nvSpPr>
        <p:spPr>
          <a:xfrm>
            <a:off x="971555" y="4036615"/>
            <a:ext cx="7207251" cy="370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95" lvl="0" indent="-228597" algn="ctr">
              <a:spcBef>
                <a:spcPts val="211"/>
              </a:spcBef>
              <a:spcAft>
                <a:spcPts val="0"/>
              </a:spcAft>
              <a:buSzPts val="1208"/>
              <a:buNone/>
              <a:defRPr sz="1051"/>
            </a:lvl1pPr>
            <a:lvl2pPr marL="914388" lvl="1" indent="-228597" algn="l">
              <a:spcBef>
                <a:spcPts val="451"/>
              </a:spcBef>
              <a:spcAft>
                <a:spcPts val="0"/>
              </a:spcAft>
              <a:buSzPts val="1035"/>
              <a:buNone/>
              <a:defRPr sz="900"/>
            </a:lvl2pPr>
            <a:lvl3pPr marL="1371583" lvl="2" indent="-228597" algn="l">
              <a:spcBef>
                <a:spcPts val="451"/>
              </a:spcBef>
              <a:spcAft>
                <a:spcPts val="0"/>
              </a:spcAft>
              <a:buSzPts val="863"/>
              <a:buNone/>
              <a:defRPr sz="751"/>
            </a:lvl3pPr>
            <a:lvl4pPr marL="1828777" lvl="3" indent="-228597" algn="l">
              <a:spcBef>
                <a:spcPts val="451"/>
              </a:spcBef>
              <a:spcAft>
                <a:spcPts val="0"/>
              </a:spcAft>
              <a:buSzPts val="776"/>
              <a:buNone/>
              <a:defRPr sz="675"/>
            </a:lvl4pPr>
            <a:lvl5pPr marL="2285972" lvl="4" indent="-228597" algn="l">
              <a:spcBef>
                <a:spcPts val="451"/>
              </a:spcBef>
              <a:spcAft>
                <a:spcPts val="0"/>
              </a:spcAft>
              <a:buSzPts val="776"/>
              <a:buNone/>
              <a:defRPr sz="675"/>
            </a:lvl5pPr>
            <a:lvl6pPr marL="2743165" lvl="5" indent="-228597" algn="l">
              <a:spcBef>
                <a:spcPts val="451"/>
              </a:spcBef>
              <a:spcAft>
                <a:spcPts val="0"/>
              </a:spcAft>
              <a:buSzPts val="776"/>
              <a:buNone/>
              <a:defRPr sz="675"/>
            </a:lvl6pPr>
            <a:lvl7pPr marL="3200360" lvl="6" indent="-228597" algn="l">
              <a:spcBef>
                <a:spcPts val="451"/>
              </a:spcBef>
              <a:spcAft>
                <a:spcPts val="0"/>
              </a:spcAft>
              <a:buSzPts val="776"/>
              <a:buNone/>
              <a:defRPr sz="675"/>
            </a:lvl7pPr>
            <a:lvl8pPr marL="3657555" lvl="7" indent="-228597" algn="l">
              <a:spcBef>
                <a:spcPts val="451"/>
              </a:spcBef>
              <a:spcAft>
                <a:spcPts val="0"/>
              </a:spcAft>
              <a:buSzPts val="776"/>
              <a:buNone/>
              <a:defRPr sz="675"/>
            </a:lvl8pPr>
            <a:lvl9pPr marL="4114748" lvl="8" indent="-228597" algn="l">
              <a:spcBef>
                <a:spcPts val="451"/>
              </a:spcBef>
              <a:spcAft>
                <a:spcPts val="451"/>
              </a:spcAft>
              <a:buSzPts val="776"/>
              <a:buNone/>
              <a:defRPr sz="675"/>
            </a:lvl9pPr>
          </a:lstStyle>
          <a:p>
            <a:endParaRPr/>
          </a:p>
        </p:txBody>
      </p:sp>
      <p:sp>
        <p:nvSpPr>
          <p:cNvPr id="89" name="Google Shape;89;p37"/>
          <p:cNvSpPr txBox="1">
            <a:spLocks noGrp="1"/>
          </p:cNvSpPr>
          <p:nvPr>
            <p:ph type="dt" idx="10"/>
          </p:nvPr>
        </p:nvSpPr>
        <p:spPr>
          <a:xfrm>
            <a:off x="6508127" y="4476750"/>
            <a:ext cx="1200151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7"/>
          <p:cNvSpPr txBox="1">
            <a:spLocks noGrp="1"/>
          </p:cNvSpPr>
          <p:nvPr>
            <p:ph type="ftr" idx="11"/>
          </p:nvPr>
        </p:nvSpPr>
        <p:spPr>
          <a:xfrm>
            <a:off x="971555" y="4476750"/>
            <a:ext cx="5479425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37"/>
          <p:cNvSpPr txBox="1">
            <a:spLocks noGrp="1"/>
          </p:cNvSpPr>
          <p:nvPr>
            <p:ph type="sldNum" idx="12"/>
          </p:nvPr>
        </p:nvSpPr>
        <p:spPr>
          <a:xfrm>
            <a:off x="7765430" y="4476750"/>
            <a:ext cx="407023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sottotitolo">
  <p:cSld name="Titolo e sottotitolo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8"/>
          <p:cNvSpPr txBox="1">
            <a:spLocks noGrp="1"/>
          </p:cNvSpPr>
          <p:nvPr>
            <p:ph type="title"/>
          </p:nvPr>
        </p:nvSpPr>
        <p:spPr>
          <a:xfrm>
            <a:off x="977906" y="736601"/>
            <a:ext cx="7194549" cy="2216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Garamond"/>
              <a:buNone/>
              <a:defRPr sz="2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38"/>
          <p:cNvSpPr txBox="1">
            <a:spLocks noGrp="1"/>
          </p:cNvSpPr>
          <p:nvPr>
            <p:ph type="body" idx="1"/>
          </p:nvPr>
        </p:nvSpPr>
        <p:spPr>
          <a:xfrm>
            <a:off x="977906" y="3257551"/>
            <a:ext cx="7194549" cy="1149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195" lvl="0" indent="-228597" algn="ctr">
              <a:spcBef>
                <a:spcPts val="300"/>
              </a:spcBef>
              <a:spcAft>
                <a:spcPts val="0"/>
              </a:spcAft>
              <a:buSzPts val="1725"/>
              <a:buNone/>
              <a:defRPr sz="1500">
                <a:solidFill>
                  <a:schemeClr val="dk1"/>
                </a:solidFill>
              </a:defRPr>
            </a:lvl1pPr>
            <a:lvl2pPr marL="914388" lvl="1" indent="-228597" algn="l">
              <a:spcBef>
                <a:spcPts val="451"/>
              </a:spcBef>
              <a:spcAft>
                <a:spcPts val="0"/>
              </a:spcAft>
              <a:buSzPts val="1553"/>
              <a:buNone/>
              <a:defRPr sz="1351">
                <a:solidFill>
                  <a:srgbClr val="888888"/>
                </a:solidFill>
              </a:defRPr>
            </a:lvl2pPr>
            <a:lvl3pPr marL="1371583" lvl="2" indent="-228597" algn="l">
              <a:spcBef>
                <a:spcPts val="451"/>
              </a:spcBef>
              <a:spcAft>
                <a:spcPts val="0"/>
              </a:spcAft>
              <a:buSzPts val="1380"/>
              <a:buNone/>
              <a:defRPr sz="1200">
                <a:solidFill>
                  <a:srgbClr val="888888"/>
                </a:solidFill>
              </a:defRPr>
            </a:lvl3pPr>
            <a:lvl4pPr marL="1828777" lvl="3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4pPr>
            <a:lvl5pPr marL="2285972" lvl="4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5pPr>
            <a:lvl6pPr marL="2743165" lvl="5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6pPr>
            <a:lvl7pPr marL="3200360" lvl="6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7pPr>
            <a:lvl8pPr marL="3657555" lvl="7" indent="-228597" algn="l">
              <a:spcBef>
                <a:spcPts val="451"/>
              </a:spcBef>
              <a:spcAft>
                <a:spcPts val="0"/>
              </a:spcAft>
              <a:buSzPts val="1208"/>
              <a:buNone/>
              <a:defRPr sz="1051">
                <a:solidFill>
                  <a:srgbClr val="888888"/>
                </a:solidFill>
              </a:defRPr>
            </a:lvl8pPr>
            <a:lvl9pPr marL="4114748" lvl="8" indent="-228597" algn="l">
              <a:spcBef>
                <a:spcPts val="451"/>
              </a:spcBef>
              <a:spcAft>
                <a:spcPts val="451"/>
              </a:spcAft>
              <a:buSzPts val="1208"/>
              <a:buNone/>
              <a:defRPr sz="1051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5" name="Google Shape;95;p38"/>
          <p:cNvSpPr txBox="1">
            <a:spLocks noGrp="1"/>
          </p:cNvSpPr>
          <p:nvPr>
            <p:ph type="dt" idx="10"/>
          </p:nvPr>
        </p:nvSpPr>
        <p:spPr>
          <a:xfrm>
            <a:off x="6508127" y="4476750"/>
            <a:ext cx="1200151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38"/>
          <p:cNvSpPr txBox="1">
            <a:spLocks noGrp="1"/>
          </p:cNvSpPr>
          <p:nvPr>
            <p:ph type="ftr" idx="11"/>
          </p:nvPr>
        </p:nvSpPr>
        <p:spPr>
          <a:xfrm>
            <a:off x="971555" y="4476750"/>
            <a:ext cx="5479425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38"/>
          <p:cNvSpPr txBox="1">
            <a:spLocks noGrp="1"/>
          </p:cNvSpPr>
          <p:nvPr>
            <p:ph type="sldNum" idx="12"/>
          </p:nvPr>
        </p:nvSpPr>
        <p:spPr>
          <a:xfrm>
            <a:off x="7765430" y="4476750"/>
            <a:ext cx="407023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98" name="Google Shape;98;p38"/>
          <p:cNvCxnSpPr/>
          <p:nvPr/>
        </p:nvCxnSpPr>
        <p:spPr>
          <a:xfrm>
            <a:off x="1047131" y="3105149"/>
            <a:ext cx="7055475" cy="0"/>
          </a:xfrm>
          <a:prstGeom prst="straightConnector1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7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20"/>
          <p:cNvGrpSpPr/>
          <p:nvPr/>
        </p:nvGrpSpPr>
        <p:grpSpPr>
          <a:xfrm>
            <a:off x="-11800" y="7"/>
            <a:ext cx="9172472" cy="5142161"/>
            <a:chOff x="-15736" y="0"/>
            <a:chExt cx="12229962" cy="6856214"/>
          </a:xfrm>
        </p:grpSpPr>
        <p:pic>
          <p:nvPicPr>
            <p:cNvPr id="7" name="Google Shape;7;p20" descr="HD-PanelContent.png"/>
            <p:cNvPicPr preferRelativeResize="0"/>
            <p:nvPr/>
          </p:nvPicPr>
          <p:blipFill rotWithShape="1">
            <a:blip r:embed="rId18">
              <a:alphaModFix/>
            </a:blip>
            <a:srcRect/>
            <a:stretch/>
          </p:blipFill>
          <p:spPr>
            <a:xfrm>
              <a:off x="0" y="0"/>
              <a:ext cx="12188825" cy="685621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Google Shape;8;p20"/>
            <p:cNvSpPr/>
            <p:nvPr/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pic>
          <p:nvPicPr>
            <p:cNvPr id="9" name="Google Shape;9;p20" descr="HDRibbonContent-UniformTrim.png"/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Google Shape;10;p20" descr="HDRibbonContent-UniformTrim.png"/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" name="Google Shape;11;p20"/>
          <p:cNvSpPr txBox="1">
            <a:spLocks noGrp="1"/>
          </p:cNvSpPr>
          <p:nvPr>
            <p:ph type="title"/>
          </p:nvPr>
        </p:nvSpPr>
        <p:spPr>
          <a:xfrm>
            <a:off x="971555" y="736602"/>
            <a:ext cx="7200897" cy="9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300"/>
              <a:buFont typeface="Garamond"/>
              <a:buNone/>
              <a:defRPr sz="3300" b="0" i="0" u="none" strike="noStrike" cap="none">
                <a:solidFill>
                  <a:srgbClr val="262626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0"/>
          <p:cNvSpPr txBox="1">
            <a:spLocks noGrp="1"/>
          </p:cNvSpPr>
          <p:nvPr>
            <p:ph type="body" idx="1"/>
          </p:nvPr>
        </p:nvSpPr>
        <p:spPr>
          <a:xfrm>
            <a:off x="971555" y="1917699"/>
            <a:ext cx="7200897" cy="2489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004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207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338137" algn="l" rtl="0">
              <a:spcBef>
                <a:spcPts val="450"/>
              </a:spcBef>
              <a:spcAft>
                <a:spcPts val="0"/>
              </a:spcAft>
              <a:buClr>
                <a:schemeClr val="accent1"/>
              </a:buClr>
              <a:buSzPts val="1725"/>
              <a:buFont typeface="Arial"/>
              <a:buChar char="•"/>
              <a:defRPr sz="1500" b="0" i="0" u="none" strike="noStrike" cap="none">
                <a:solidFill>
                  <a:srgbClr val="262626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27183" algn="l" rtl="0">
              <a:spcBef>
                <a:spcPts val="450"/>
              </a:spcBef>
              <a:spcAft>
                <a:spcPts val="0"/>
              </a:spcAft>
              <a:buClr>
                <a:schemeClr val="accent1"/>
              </a:buClr>
              <a:buSzPts val="1553"/>
              <a:buFont typeface="Arial"/>
              <a:buChar char="•"/>
              <a:defRPr sz="1350" b="0" i="0" u="none" strike="noStrike" cap="none">
                <a:solidFill>
                  <a:srgbClr val="262626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16230" algn="l" rtl="0">
              <a:spcBef>
                <a:spcPts val="450"/>
              </a:spcBef>
              <a:spcAft>
                <a:spcPts val="0"/>
              </a:spcAft>
              <a:buClr>
                <a:schemeClr val="accent1"/>
              </a:buClr>
              <a:buSzPts val="1380"/>
              <a:buFont typeface="Arial"/>
              <a:buChar char="•"/>
              <a:defRPr sz="1200" b="0" i="0" u="none" strike="noStrike" cap="none">
                <a:solidFill>
                  <a:srgbClr val="262626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05276" algn="l" rtl="0">
              <a:spcBef>
                <a:spcPts val="450"/>
              </a:spcBef>
              <a:spcAft>
                <a:spcPts val="0"/>
              </a:spcAft>
              <a:buClr>
                <a:schemeClr val="accent1"/>
              </a:buClr>
              <a:buSzPts val="1208"/>
              <a:buFont typeface="Arial"/>
              <a:buChar char="•"/>
              <a:defRPr sz="1050" b="0" i="0" u="none" strike="noStrike" cap="none">
                <a:solidFill>
                  <a:srgbClr val="262626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05276" algn="l" rtl="0">
              <a:spcBef>
                <a:spcPts val="450"/>
              </a:spcBef>
              <a:spcAft>
                <a:spcPts val="0"/>
              </a:spcAft>
              <a:buClr>
                <a:schemeClr val="accent1"/>
              </a:buClr>
              <a:buSzPts val="1208"/>
              <a:buFont typeface="Arial"/>
              <a:buChar char="•"/>
              <a:defRPr sz="1050" b="0" i="0" u="none" strike="noStrike" cap="none">
                <a:solidFill>
                  <a:srgbClr val="262626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-305276" algn="l" rtl="0">
              <a:spcBef>
                <a:spcPts val="450"/>
              </a:spcBef>
              <a:spcAft>
                <a:spcPts val="0"/>
              </a:spcAft>
              <a:buClr>
                <a:schemeClr val="accent1"/>
              </a:buClr>
              <a:buSzPts val="1208"/>
              <a:buFont typeface="Arial"/>
              <a:buChar char="•"/>
              <a:defRPr sz="1050" b="0" i="0" u="none" strike="noStrike" cap="none">
                <a:solidFill>
                  <a:srgbClr val="262626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3657600" marR="0" lvl="7" indent="-305276" algn="l" rtl="0">
              <a:spcBef>
                <a:spcPts val="450"/>
              </a:spcBef>
              <a:spcAft>
                <a:spcPts val="0"/>
              </a:spcAft>
              <a:buClr>
                <a:schemeClr val="accent1"/>
              </a:buClr>
              <a:buSzPts val="1208"/>
              <a:buFont typeface="Arial"/>
              <a:buChar char="•"/>
              <a:defRPr sz="1050" b="0" i="0" u="none" strike="noStrike" cap="none">
                <a:solidFill>
                  <a:srgbClr val="262626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4114800" marR="0" lvl="8" indent="-305276" algn="l" rtl="0"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  <a:buSzPts val="1208"/>
              <a:buFont typeface="Arial"/>
              <a:buChar char="•"/>
              <a:defRPr sz="1050" b="0" i="0" u="none" strike="noStrike" cap="none">
                <a:solidFill>
                  <a:srgbClr val="262626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dt" idx="10"/>
          </p:nvPr>
        </p:nvSpPr>
        <p:spPr>
          <a:xfrm>
            <a:off x="6508127" y="4476750"/>
            <a:ext cx="1200151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51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ftr" idx="11"/>
          </p:nvPr>
        </p:nvSpPr>
        <p:spPr>
          <a:xfrm>
            <a:off x="971555" y="4476750"/>
            <a:ext cx="5479425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51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sldNum" idx="12"/>
          </p:nvPr>
        </p:nvSpPr>
        <p:spPr>
          <a:xfrm>
            <a:off x="7765430" y="4476750"/>
            <a:ext cx="407023" cy="20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51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51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51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51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51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51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51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51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51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"/>
          <p:cNvSpPr txBox="1">
            <a:spLocks noGrp="1"/>
          </p:cNvSpPr>
          <p:nvPr>
            <p:ph type="title"/>
          </p:nvPr>
        </p:nvSpPr>
        <p:spPr>
          <a:xfrm>
            <a:off x="454874" y="492750"/>
            <a:ext cx="8117633" cy="2002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>
              <a:buSzPct val="100000"/>
            </a:pPr>
            <a:br>
              <a:rPr lang="it-IT" sz="3100" b="1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</a:rPr>
            </a:br>
            <a:br>
              <a:rPr lang="it-IT" sz="3100" b="1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</a:rPr>
            </a:br>
            <a:br>
              <a:rPr lang="it-IT" sz="3100" b="1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</a:rPr>
            </a:br>
            <a:br>
              <a:rPr lang="it-IT" sz="3100" b="1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</a:rPr>
            </a:br>
            <a:br>
              <a:rPr lang="it-IT" sz="3100" b="1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</a:rPr>
            </a:br>
            <a:r>
              <a:rPr lang="it-IT" sz="4000" b="1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</a:rPr>
              <a:t>A proposito di famiglie con disabilità</a:t>
            </a:r>
            <a:br>
              <a:rPr lang="it-IT" sz="3100" b="1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</a:rPr>
            </a:br>
            <a:endParaRPr sz="3100" b="1" dirty="0">
              <a:solidFill>
                <a:srgbClr val="FF0000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"/>
          <p:cNvSpPr txBox="1">
            <a:spLocks noGrp="1"/>
          </p:cNvSpPr>
          <p:nvPr>
            <p:ph type="body" idx="1"/>
          </p:nvPr>
        </p:nvSpPr>
        <p:spPr>
          <a:xfrm>
            <a:off x="1511305" y="2884545"/>
            <a:ext cx="6119019" cy="715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spcBef>
                <a:spcPts val="0"/>
              </a:spcBef>
              <a:buSzPts val="3105"/>
            </a:pPr>
            <a:endParaRPr sz="2700" b="1" dirty="0"/>
          </a:p>
          <a:p>
            <a:pPr marL="0" indent="0">
              <a:spcBef>
                <a:spcPts val="991"/>
              </a:spcBef>
              <a:buSzPts val="3105"/>
            </a:pPr>
            <a:endParaRPr sz="2700" b="1" dirty="0"/>
          </a:p>
          <a:p>
            <a:pPr marL="0" indent="0">
              <a:spcBef>
                <a:spcPts val="991"/>
              </a:spcBef>
              <a:buSzPts val="3105"/>
            </a:pPr>
            <a:endParaRPr sz="2700" b="1" dirty="0"/>
          </a:p>
          <a:p>
            <a:pPr marL="0" indent="0">
              <a:spcBef>
                <a:spcPts val="991"/>
              </a:spcBef>
              <a:buSzPts val="3105"/>
            </a:pPr>
            <a:endParaRPr sz="2700" b="1" dirty="0"/>
          </a:p>
          <a:p>
            <a:pPr marL="0" indent="0">
              <a:spcBef>
                <a:spcPts val="991"/>
              </a:spcBef>
              <a:buSzPts val="3105"/>
            </a:pPr>
            <a:endParaRPr sz="2700" b="1" dirty="0"/>
          </a:p>
        </p:txBody>
      </p:sp>
      <p:sp>
        <p:nvSpPr>
          <p:cNvPr id="153" name="Google Shape;153;p1"/>
          <p:cNvSpPr txBox="1"/>
          <p:nvPr/>
        </p:nvSpPr>
        <p:spPr>
          <a:xfrm>
            <a:off x="571506" y="2827176"/>
            <a:ext cx="8117633" cy="2082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endParaRPr sz="1351" dirty="0">
              <a:latin typeface="Garamond"/>
              <a:ea typeface="Garamond"/>
              <a:cs typeface="Garamond"/>
              <a:sym typeface="Garamond"/>
            </a:endParaRPr>
          </a:p>
          <a:p>
            <a:pPr algn="ctr"/>
            <a:r>
              <a:rPr lang="it-IT" sz="2800" b="1" dirty="0">
                <a:solidFill>
                  <a:srgbClr val="2D7154"/>
                </a:solidFill>
              </a:rPr>
              <a:t>Alessandro Chiarini - CONFAD </a:t>
            </a:r>
            <a:r>
              <a:rPr lang="it-IT" sz="2800" b="1" dirty="0" err="1">
                <a:solidFill>
                  <a:srgbClr val="2D7154"/>
                </a:solidFill>
              </a:rPr>
              <a:t>Aps</a:t>
            </a:r>
            <a:endParaRPr sz="2800" b="1" dirty="0">
              <a:solidFill>
                <a:srgbClr val="2D7154"/>
              </a:solidFill>
            </a:endParaRPr>
          </a:p>
          <a:p>
            <a:pPr algn="ctr"/>
            <a:r>
              <a:rPr lang="it-IT" sz="2000" b="1" dirty="0">
                <a:solidFill>
                  <a:schemeClr val="accent2">
                    <a:lumMod val="75000"/>
                  </a:schemeClr>
                </a:solidFill>
              </a:rPr>
              <a:t>Coordinamento nazionale famiglie con disabilità</a:t>
            </a:r>
          </a:p>
          <a:p>
            <a:pPr algn="ctr"/>
            <a:endParaRPr sz="168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it-IT" sz="2400" b="1" dirty="0">
                <a:solidFill>
                  <a:schemeClr val="accent2">
                    <a:lumMod val="75000"/>
                  </a:schemeClr>
                </a:solidFill>
              </a:rPr>
              <a:t>www.confad.eu</a:t>
            </a:r>
            <a:endParaRPr sz="1680" dirty="0">
              <a:solidFill>
                <a:schemeClr val="accent2">
                  <a:lumMod val="75000"/>
                </a:schemeClr>
              </a:solidFill>
            </a:endParaRPr>
          </a:p>
          <a:p>
            <a:pPr algn="r"/>
            <a:r>
              <a:rPr lang="it-IT" sz="1351" b="1" dirty="0">
                <a:solidFill>
                  <a:srgbClr val="2D7154"/>
                </a:solidFill>
              </a:rPr>
              <a:t>19 dicembre 2024</a:t>
            </a:r>
            <a:endParaRPr sz="1680" dirty="0">
              <a:solidFill>
                <a:srgbClr val="2D7154"/>
              </a:solidFill>
            </a:endParaRPr>
          </a:p>
          <a:p>
            <a:pPr algn="r"/>
            <a:endParaRPr sz="1351" b="1" dirty="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8470105" y="179738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9E72F314-D214-803E-ED34-22A648A8C313}"/>
              </a:ext>
            </a:extLst>
          </p:cNvPr>
          <p:cNvSpPr txBox="1"/>
          <p:nvPr/>
        </p:nvSpPr>
        <p:spPr>
          <a:xfrm>
            <a:off x="611891" y="572191"/>
            <a:ext cx="7920217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Misura </a:t>
            </a:r>
            <a:r>
              <a:rPr lang="it-IT" sz="2000" b="1" dirty="0" err="1">
                <a:solidFill>
                  <a:srgbClr val="FF0000"/>
                </a:solidFill>
              </a:rPr>
              <a:t>eFamily</a:t>
            </a:r>
            <a:endParaRPr lang="it-IT" sz="2000" b="1" dirty="0">
              <a:solidFill>
                <a:srgbClr val="FF0000"/>
              </a:solidFill>
            </a:endParaRPr>
          </a:p>
          <a:p>
            <a:endParaRPr lang="it-IT" dirty="0"/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La misura **</a:t>
            </a:r>
            <a:r>
              <a:rPr lang="it-IT" b="1" dirty="0" err="1">
                <a:solidFill>
                  <a:srgbClr val="2D7154"/>
                </a:solidFill>
              </a:rPr>
              <a:t>eFamily</a:t>
            </a:r>
            <a:r>
              <a:rPr lang="it-IT" b="1" dirty="0">
                <a:solidFill>
                  <a:srgbClr val="2D7154"/>
                </a:solidFill>
              </a:rPr>
              <a:t>** è un'iniziativa della Regione Lazio, introdotta con la **Legge Regionale n. 20 del 2006**, che istituisce un fondo regionale per la non autosufficienza. Questa misura è stata attivata per migliorare l'accesso ai servizi socio-sanitari per le persone non autosufficienti e per supportare le famiglie che si prendono cura di loro. La regione finanzia annualmente integrando quanto previsto  dal FSE</a:t>
            </a:r>
          </a:p>
          <a:p>
            <a:pPr algn="just"/>
            <a:endParaRPr lang="it-IT" dirty="0"/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Obiettivi</a:t>
            </a:r>
          </a:p>
          <a:p>
            <a:endParaRPr lang="it-IT" dirty="0"/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L'obiettivo principale di </a:t>
            </a:r>
            <a:r>
              <a:rPr lang="it-IT" b="1" dirty="0" err="1">
                <a:solidFill>
                  <a:srgbClr val="2D7154"/>
                </a:solidFill>
              </a:rPr>
              <a:t>eFamily</a:t>
            </a:r>
            <a:r>
              <a:rPr lang="it-IT" b="1" dirty="0">
                <a:solidFill>
                  <a:srgbClr val="2D7154"/>
                </a:solidFill>
              </a:rPr>
              <a:t> è fornire **buoni servizio** per coprire le spese di assistenza domiciliare e di centri diurni socio-assistenziali. </a:t>
            </a:r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La misura si propone di:</a:t>
            </a:r>
          </a:p>
          <a:p>
            <a:endParaRPr lang="it-IT" b="1" dirty="0">
              <a:solidFill>
                <a:srgbClr val="2D7154"/>
              </a:solidFill>
            </a:endParaRPr>
          </a:p>
          <a:p>
            <a:r>
              <a:rPr lang="it-IT" b="1" dirty="0">
                <a:solidFill>
                  <a:srgbClr val="2D7154"/>
                </a:solidFill>
              </a:rPr>
              <a:t>- Aumentare e qualificare i servizi di cura per le persone con limitazioni dell'autonomia.</a:t>
            </a:r>
          </a:p>
          <a:p>
            <a:r>
              <a:rPr lang="it-IT" b="1" dirty="0">
                <a:solidFill>
                  <a:srgbClr val="2D7154"/>
                </a:solidFill>
              </a:rPr>
              <a:t>- Migliorare l'accesso a servizi di qualità a prezzi sostenibili.</a:t>
            </a:r>
          </a:p>
          <a:p>
            <a:r>
              <a:rPr lang="it-IT" b="1" dirty="0">
                <a:solidFill>
                  <a:srgbClr val="2D7154"/>
                </a:solidFill>
              </a:rPr>
              <a:t>- Consentire ai caregiver familiare di mantenere o migliorare la propria condizione lavorativa.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4027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D915ADB9-1A2C-7717-DA30-CD6C9093F388}"/>
              </a:ext>
            </a:extLst>
          </p:cNvPr>
          <p:cNvSpPr txBox="1"/>
          <p:nvPr/>
        </p:nvSpPr>
        <p:spPr>
          <a:xfrm>
            <a:off x="811272" y="909327"/>
            <a:ext cx="7707086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Beneficiari</a:t>
            </a:r>
          </a:p>
          <a:p>
            <a:endParaRPr lang="it-IT" dirty="0"/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Hanno diritto ai buoni servizio:</a:t>
            </a:r>
          </a:p>
          <a:p>
            <a:pPr algn="just"/>
            <a:endParaRPr lang="it-IT" b="1" dirty="0">
              <a:solidFill>
                <a:srgbClr val="2D7154"/>
              </a:solidFill>
            </a:endParaRPr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- Persone che assistono familiari non autosufficienti.</a:t>
            </a:r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- Cittadini italiani o residenti nell'Unione Europea.</a:t>
            </a:r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- Residenti nel Lazio, con ISEE inferiore a 50.000 euro.</a:t>
            </a:r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- Non devono avere più di 67 anni e devono avere una parentela con la persona non autosufficiente fino al secondo grado.</a:t>
            </a:r>
          </a:p>
          <a:p>
            <a:pPr algn="just"/>
            <a:endParaRPr lang="it-IT" b="1" dirty="0">
              <a:solidFill>
                <a:srgbClr val="2D7154"/>
              </a:solidFill>
            </a:endParaRPr>
          </a:p>
          <a:p>
            <a:pPr algn="just"/>
            <a:endParaRPr lang="it-IT" b="1" dirty="0">
              <a:solidFill>
                <a:srgbClr val="2D7154"/>
              </a:solidFill>
            </a:endParaRPr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La persona non autosufficiente deve avere una certificazione che attesti la sua condizione, come il riconoscimento di invalidità al 100% o una valutazione dell'Unità Valutativa Multidimensionale (UVM).</a:t>
            </a:r>
          </a:p>
        </p:txBody>
      </p:sp>
    </p:spTree>
    <p:extLst>
      <p:ext uri="{BB962C8B-B14F-4D97-AF65-F5344CB8AC3E}">
        <p14:creationId xmlns:p14="http://schemas.microsoft.com/office/powerpoint/2010/main" val="2248689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4F14875E-3EF3-DBAD-ABAF-6649026F288D}"/>
              </a:ext>
            </a:extLst>
          </p:cNvPr>
          <p:cNvSpPr txBox="1"/>
          <p:nvPr/>
        </p:nvSpPr>
        <p:spPr>
          <a:xfrm>
            <a:off x="605017" y="586591"/>
            <a:ext cx="7913342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Tipi di Servizi Coperti dai Buoni </a:t>
            </a:r>
            <a:r>
              <a:rPr lang="it-IT" b="1" dirty="0" err="1">
                <a:solidFill>
                  <a:srgbClr val="FF0000"/>
                </a:solidFill>
              </a:rPr>
              <a:t>eFamily</a:t>
            </a:r>
            <a:endParaRPr lang="it-IT" b="1" dirty="0">
              <a:solidFill>
                <a:srgbClr val="FF0000"/>
              </a:solidFill>
            </a:endParaRPr>
          </a:p>
          <a:p>
            <a:endParaRPr lang="it-IT" dirty="0"/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I buoni servizio </a:t>
            </a:r>
            <a:r>
              <a:rPr lang="it-IT" b="1" dirty="0" err="1">
                <a:solidFill>
                  <a:srgbClr val="2D7154"/>
                </a:solidFill>
              </a:rPr>
              <a:t>eFamily</a:t>
            </a:r>
            <a:r>
              <a:rPr lang="it-IT" b="1" dirty="0">
                <a:solidFill>
                  <a:srgbClr val="2D7154"/>
                </a:solidFill>
              </a:rPr>
              <a:t> possono essere utilizzati per diverse tipologie di prestazioni, specificamente destinate a supportare le persone non autosufficienti e le loro famiglie. I servizi coperti includono:</a:t>
            </a:r>
          </a:p>
          <a:p>
            <a:pPr algn="just"/>
            <a:endParaRPr lang="it-IT" b="1" dirty="0">
              <a:solidFill>
                <a:srgbClr val="2D7154"/>
              </a:solidFill>
            </a:endParaRPr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- **Assistenza domiciliare**: Erogata da enti accreditati, con esclusione di attività sanitaria.</a:t>
            </a:r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  </a:t>
            </a:r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- **Centri diurni socio-assistenziali**: Servizi autorizzati che offrono supporto durante il giorno.</a:t>
            </a:r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  </a:t>
            </a:r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- **Servizi semiresidenziali**: Strutture che forniscono assistenza durante il giorno e permettono il rientro a casa la sera.</a:t>
            </a:r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  </a:t>
            </a:r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- **Assistente familiare**: Un professionista con cui è stato stipulato un regolare contratto di lavoro, che fornisce assistenza diretta alla persona non autosufficiente.</a:t>
            </a:r>
          </a:p>
          <a:p>
            <a:pPr algn="just"/>
            <a:endParaRPr lang="it-IT" b="1" dirty="0">
              <a:solidFill>
                <a:srgbClr val="2D7154"/>
              </a:solidFill>
            </a:endParaRPr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Questi servizi mirano a migliorare la qualità della vita delle persone non autosufficienti e a sostenere i caregiver nel loro compito quotidiano</a:t>
            </a:r>
          </a:p>
        </p:txBody>
      </p:sp>
    </p:spTree>
    <p:extLst>
      <p:ext uri="{BB962C8B-B14F-4D97-AF65-F5344CB8AC3E}">
        <p14:creationId xmlns:p14="http://schemas.microsoft.com/office/powerpoint/2010/main" val="1057805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029962D-EB26-D358-26E8-D70A6DA9879B}"/>
              </a:ext>
            </a:extLst>
          </p:cNvPr>
          <p:cNvSpPr txBox="1"/>
          <p:nvPr/>
        </p:nvSpPr>
        <p:spPr>
          <a:xfrm>
            <a:off x="1003777" y="1017049"/>
            <a:ext cx="740457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			</a:t>
            </a:r>
            <a:r>
              <a:rPr lang="it-IT" sz="1800" b="1" dirty="0">
                <a:solidFill>
                  <a:srgbClr val="FF0000"/>
                </a:solidFill>
              </a:rPr>
              <a:t>Contributo Attuale</a:t>
            </a:r>
          </a:p>
          <a:p>
            <a:endParaRPr lang="it-IT" sz="1800" b="1" dirty="0"/>
          </a:p>
          <a:p>
            <a:r>
              <a:rPr lang="it-IT" sz="1800" b="1" dirty="0">
                <a:solidFill>
                  <a:srgbClr val="2D7154"/>
                </a:solidFill>
              </a:rPr>
              <a:t>Attualmente, i buoni servizio possono arrivare a un massimo di 700 euro al mese per un periodo di 12 mesi. Questo importo può essere utilizzato per pagare servizi come assistenza domiciliare, centri diurni e assistenti familiari.</a:t>
            </a:r>
          </a:p>
          <a:p>
            <a:endParaRPr lang="it-IT" sz="1800" b="1" dirty="0"/>
          </a:p>
          <a:p>
            <a:r>
              <a:rPr lang="it-IT" sz="1800" b="1" dirty="0"/>
              <a:t>			</a:t>
            </a:r>
            <a:r>
              <a:rPr lang="it-IT" sz="1800" b="1" dirty="0">
                <a:solidFill>
                  <a:srgbClr val="FF0000"/>
                </a:solidFill>
              </a:rPr>
              <a:t>Beneficiari Attuali</a:t>
            </a:r>
          </a:p>
          <a:p>
            <a:endParaRPr lang="it-IT" sz="1800" b="1" dirty="0"/>
          </a:p>
          <a:p>
            <a:r>
              <a:rPr lang="it-IT" sz="1800" b="1" dirty="0">
                <a:solidFill>
                  <a:srgbClr val="2D7154"/>
                </a:solidFill>
              </a:rPr>
              <a:t>Nel 2024, si stima che circa 3.000 nuclei familiari stiano beneficiando della misura </a:t>
            </a:r>
            <a:r>
              <a:rPr lang="it-IT" sz="1800" b="1" dirty="0" err="1">
                <a:solidFill>
                  <a:srgbClr val="2D7154"/>
                </a:solidFill>
              </a:rPr>
              <a:t>eFamily</a:t>
            </a:r>
            <a:r>
              <a:rPr lang="it-IT" sz="1800" b="1" dirty="0">
                <a:solidFill>
                  <a:srgbClr val="2D7154"/>
                </a:solidFill>
              </a:rPr>
              <a:t>, dimostrando l'importanza del programma nella vita delle famiglie nel Lazio</a:t>
            </a:r>
            <a:r>
              <a:rPr lang="it-IT" b="1" dirty="0">
                <a:solidFill>
                  <a:srgbClr val="2D7154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3602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2DCCD84-FDAB-F822-866C-3C2726DB3652}"/>
              </a:ext>
            </a:extLst>
          </p:cNvPr>
          <p:cNvSpPr txBox="1"/>
          <p:nvPr/>
        </p:nvSpPr>
        <p:spPr>
          <a:xfrm>
            <a:off x="618768" y="586161"/>
            <a:ext cx="754208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b="1" dirty="0">
                <a:solidFill>
                  <a:srgbClr val="2D7154"/>
                </a:solidFill>
              </a:rPr>
              <a:t>In merito ai fondi disponibili per il programma </a:t>
            </a:r>
            <a:r>
              <a:rPr lang="it-IT" b="1" dirty="0" err="1">
                <a:solidFill>
                  <a:srgbClr val="2D7154"/>
                </a:solidFill>
              </a:rPr>
              <a:t>eFamily</a:t>
            </a:r>
            <a:r>
              <a:rPr lang="it-IT" b="1" dirty="0">
                <a:solidFill>
                  <a:srgbClr val="2D7154"/>
                </a:solidFill>
              </a:rPr>
              <a:t>, l’ entità per l'anno 2024 è di **8 milioni di euro**, come indicato nel bando recente. Pertanto, la tabella corretta dei fondi disponibili anno per anno è la seguente:</a:t>
            </a:r>
          </a:p>
          <a:p>
            <a:pPr algn="just"/>
            <a:endParaRPr lang="it-IT" b="1" dirty="0">
              <a:solidFill>
                <a:srgbClr val="2D7154"/>
              </a:solidFill>
            </a:endParaRPr>
          </a:p>
          <a:p>
            <a:pPr algn="just"/>
            <a:endParaRPr lang="it-IT" b="1" dirty="0">
              <a:solidFill>
                <a:srgbClr val="2D7154"/>
              </a:solidFill>
            </a:endParaRPr>
          </a:p>
          <a:p>
            <a:r>
              <a:rPr lang="it-IT" b="1" dirty="0">
                <a:solidFill>
                  <a:srgbClr val="FF0000"/>
                </a:solidFill>
              </a:rPr>
              <a:t>| Anno | Entità del Fondo (€</a:t>
            </a:r>
            <a:r>
              <a:rPr lang="it-IT" b="1">
                <a:solidFill>
                  <a:srgbClr val="FF0000"/>
                </a:solidFill>
              </a:rPr>
              <a:t>) </a:t>
            </a:r>
            <a:endParaRPr lang="it-IT" b="1" dirty="0">
              <a:solidFill>
                <a:srgbClr val="FF0000"/>
              </a:solidFill>
            </a:endParaRPr>
          </a:p>
          <a:p>
            <a:endParaRPr lang="it-IT" b="1" dirty="0">
              <a:solidFill>
                <a:srgbClr val="FF0000"/>
              </a:solidFill>
            </a:endParaRPr>
          </a:p>
          <a:p>
            <a:r>
              <a:rPr lang="it-IT" b="1" dirty="0">
                <a:solidFill>
                  <a:srgbClr val="FF0000"/>
                </a:solidFill>
              </a:rPr>
              <a:t>| 2021 | 15.000.000   </a:t>
            </a:r>
          </a:p>
          <a:p>
            <a:r>
              <a:rPr lang="it-IT" b="1" dirty="0">
                <a:solidFill>
                  <a:srgbClr val="FF0000"/>
                </a:solidFill>
              </a:rPr>
              <a:t>| 2022 | 20.000.000          </a:t>
            </a:r>
          </a:p>
          <a:p>
            <a:r>
              <a:rPr lang="it-IT" b="1" dirty="0">
                <a:solidFill>
                  <a:srgbClr val="FF0000"/>
                </a:solidFill>
              </a:rPr>
              <a:t>| 2023 | 20.000.000          </a:t>
            </a:r>
          </a:p>
          <a:p>
            <a:r>
              <a:rPr lang="it-IT" b="1" dirty="0">
                <a:solidFill>
                  <a:srgbClr val="FF0000"/>
                </a:solidFill>
              </a:rPr>
              <a:t>| 2024 | 8.000.000      </a:t>
            </a:r>
            <a:r>
              <a:rPr lang="it-IT" b="1" dirty="0">
                <a:solidFill>
                  <a:srgbClr val="2D7154"/>
                </a:solidFill>
              </a:rPr>
              <a:t>     </a:t>
            </a:r>
          </a:p>
          <a:p>
            <a:endParaRPr lang="it-IT" b="1" dirty="0">
              <a:solidFill>
                <a:srgbClr val="2D7154"/>
              </a:solidFill>
            </a:endParaRPr>
          </a:p>
          <a:p>
            <a:endParaRPr lang="it-IT" b="1" dirty="0">
              <a:solidFill>
                <a:srgbClr val="2D7154"/>
              </a:solidFill>
            </a:endParaRPr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Questa correzione riflette un aggiornamento importante sulla disponibilità dei fondi per il programma </a:t>
            </a:r>
            <a:r>
              <a:rPr lang="it-IT" b="1" dirty="0" err="1">
                <a:solidFill>
                  <a:srgbClr val="2D7154"/>
                </a:solidFill>
              </a:rPr>
              <a:t>eFamily</a:t>
            </a:r>
            <a:r>
              <a:rPr lang="it-IT" b="1" dirty="0">
                <a:solidFill>
                  <a:srgbClr val="2D7154"/>
                </a:solidFill>
              </a:rPr>
              <a:t>, evidenziando l'importanza di monitorare costantemente le risorse allocate per il sostegno alle famiglie con persone non autosufficienti.</a:t>
            </a:r>
          </a:p>
        </p:txBody>
      </p:sp>
    </p:spTree>
    <p:extLst>
      <p:ext uri="{BB962C8B-B14F-4D97-AF65-F5344CB8AC3E}">
        <p14:creationId xmlns:p14="http://schemas.microsoft.com/office/powerpoint/2010/main" val="1209051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id="{320B2523-AB50-F3BF-676B-5C4B45DFD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0611FC77-209D-F426-3948-4E6C709A72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3600" b="1" dirty="0">
                <a:solidFill>
                  <a:srgbClr val="00B050"/>
                </a:solidFill>
                <a:latin typeface="+mn-lt"/>
              </a:rPr>
              <a:t>Grazie per l’attenzione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322EBA93-FB22-0F46-FEA3-48ED4CDBB0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906" y="733427"/>
            <a:ext cx="7194549" cy="22193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54E11AFE-0708-0503-04E5-0BE651936A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" b="38187"/>
          <a:stretch/>
        </p:blipFill>
        <p:spPr>
          <a:xfrm>
            <a:off x="494978" y="512401"/>
            <a:ext cx="8149817" cy="184909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445641" y="2461751"/>
            <a:ext cx="8233221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err="1">
                <a:solidFill>
                  <a:srgbClr val="00B050"/>
                </a:solidFill>
              </a:rPr>
              <a:t>Confad</a:t>
            </a:r>
            <a:r>
              <a:rPr lang="it-IT" sz="1600" b="1" dirty="0">
                <a:solidFill>
                  <a:srgbClr val="00B050"/>
                </a:solidFill>
              </a:rPr>
              <a:t> – Coordinamento Nazionale Famiglie con Disabilità</a:t>
            </a:r>
          </a:p>
          <a:p>
            <a:pPr algn="ctr"/>
            <a:endParaRPr lang="it-IT" b="1" dirty="0">
              <a:solidFill>
                <a:srgbClr val="00B050"/>
              </a:solidFill>
            </a:endParaRPr>
          </a:p>
          <a:p>
            <a:r>
              <a:rPr lang="it-IT" sz="1600" dirty="0">
                <a:solidFill>
                  <a:srgbClr val="2D7154"/>
                </a:solidFill>
              </a:rPr>
              <a:t>è un’associazione riconosciuta di persone e famiglie con disabilità nata nel 2007 che si batte per </a:t>
            </a:r>
            <a:r>
              <a:rPr lang="it-IT" sz="1600" b="1" dirty="0">
                <a:solidFill>
                  <a:srgbClr val="2D7154"/>
                </a:solidFill>
              </a:rPr>
              <a:t>i diritti delle persone più fragili </a:t>
            </a:r>
            <a:r>
              <a:rPr lang="it-IT" sz="1600" dirty="0">
                <a:solidFill>
                  <a:srgbClr val="2D7154"/>
                </a:solidFill>
              </a:rPr>
              <a:t>in nome del </a:t>
            </a:r>
            <a:r>
              <a:rPr lang="it-IT" sz="1600" b="1" dirty="0">
                <a:solidFill>
                  <a:srgbClr val="2D7154"/>
                </a:solidFill>
              </a:rPr>
              <a:t>principio di uguaglianza </a:t>
            </a:r>
            <a:r>
              <a:rPr lang="it-IT" sz="1600" dirty="0">
                <a:solidFill>
                  <a:srgbClr val="2D7154"/>
                </a:solidFill>
              </a:rPr>
              <a:t>e di </a:t>
            </a:r>
            <a:r>
              <a:rPr lang="it-IT" sz="1600" b="1" dirty="0">
                <a:solidFill>
                  <a:srgbClr val="2D7154"/>
                </a:solidFill>
              </a:rPr>
              <a:t>equità sociale</a:t>
            </a:r>
            <a:r>
              <a:rPr lang="it-IT" sz="1600" dirty="0">
                <a:solidFill>
                  <a:srgbClr val="2D7154"/>
                </a:solidFill>
              </a:rPr>
              <a:t> fra tutti i cittadini.</a:t>
            </a:r>
          </a:p>
          <a:p>
            <a:endParaRPr lang="it-IT" sz="1600" dirty="0">
              <a:solidFill>
                <a:srgbClr val="2D7154"/>
              </a:solidFill>
            </a:endParaRPr>
          </a:p>
          <a:p>
            <a:r>
              <a:rPr lang="it-IT" sz="1600" dirty="0">
                <a:solidFill>
                  <a:srgbClr val="2D7154"/>
                </a:solidFill>
              </a:rPr>
              <a:t>In particolare, porta da sempre avanti la battaglia per il </a:t>
            </a:r>
            <a:r>
              <a:rPr lang="it-IT" sz="1600" b="1" dirty="0">
                <a:solidFill>
                  <a:srgbClr val="2D7154"/>
                </a:solidFill>
              </a:rPr>
              <a:t>riconoscimento giuridico della figura del </a:t>
            </a:r>
            <a:r>
              <a:rPr lang="it-IT" sz="1600" b="1" dirty="0" err="1">
                <a:solidFill>
                  <a:srgbClr val="2D7154"/>
                </a:solidFill>
              </a:rPr>
              <a:t>caregiver</a:t>
            </a:r>
            <a:r>
              <a:rPr lang="it-IT" sz="1600" b="1" dirty="0">
                <a:solidFill>
                  <a:srgbClr val="2D7154"/>
                </a:solidFill>
              </a:rPr>
              <a:t> familiare, dei suoi diritti e delle sue tutele</a:t>
            </a:r>
            <a:r>
              <a:rPr lang="it-IT" sz="1600" dirty="0">
                <a:solidFill>
                  <a:srgbClr val="2D7154"/>
                </a:solidFill>
              </a:rPr>
              <a:t>, secondo quanto sancito dall’art.1 della legge 205/2017. </a:t>
            </a:r>
          </a:p>
        </p:txBody>
      </p:sp>
    </p:spTree>
    <p:extLst>
      <p:ext uri="{BB962C8B-B14F-4D97-AF65-F5344CB8AC3E}">
        <p14:creationId xmlns:p14="http://schemas.microsoft.com/office/powerpoint/2010/main" val="315093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45910" y="1418407"/>
            <a:ext cx="803268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solidFill>
                <a:srgbClr val="2D7154"/>
              </a:solidFill>
            </a:endParaRPr>
          </a:p>
          <a:p>
            <a:pPr marL="285750" indent="-285750">
              <a:buFont typeface="Wingdings" charset="2"/>
              <a:buChar char="§"/>
            </a:pPr>
            <a:r>
              <a:rPr lang="it-IT" sz="1600" b="1" dirty="0">
                <a:solidFill>
                  <a:srgbClr val="2D7154"/>
                </a:solidFill>
              </a:rPr>
              <a:t>Iscritta al </a:t>
            </a:r>
            <a:r>
              <a:rPr lang="it-IT" sz="1600" b="1" dirty="0" err="1">
                <a:solidFill>
                  <a:srgbClr val="2D7154"/>
                </a:solidFill>
              </a:rPr>
              <a:t>Runts</a:t>
            </a:r>
            <a:r>
              <a:rPr lang="it-IT" sz="1600" b="1" dirty="0">
                <a:solidFill>
                  <a:srgbClr val="2D7154"/>
                </a:solidFill>
              </a:rPr>
              <a:t> (Registro Unico Nazionale degli Enti Terzo Settore)</a:t>
            </a:r>
          </a:p>
          <a:p>
            <a:pPr marL="285750" indent="-285750">
              <a:buFont typeface="Wingdings" charset="2"/>
              <a:buChar char="§"/>
            </a:pPr>
            <a:endParaRPr lang="it-IT" sz="1600" b="1" dirty="0">
              <a:solidFill>
                <a:srgbClr val="2D7154"/>
              </a:solidFill>
            </a:endParaRPr>
          </a:p>
          <a:p>
            <a:pPr marL="285750" indent="-285750">
              <a:buFont typeface="Wingdings" charset="2"/>
              <a:buChar char="§"/>
            </a:pPr>
            <a:r>
              <a:rPr lang="it-IT" sz="1600" b="1" dirty="0">
                <a:solidFill>
                  <a:srgbClr val="2D7154"/>
                </a:solidFill>
              </a:rPr>
              <a:t>Iscritta al Registro dei Rappresentanti di Interessi alla Camera dei deputati</a:t>
            </a:r>
          </a:p>
          <a:p>
            <a:pPr marL="285750" indent="-285750">
              <a:buFont typeface="Wingdings" charset="2"/>
              <a:buChar char="§"/>
            </a:pPr>
            <a:endParaRPr lang="it-IT" sz="1600" b="1" dirty="0">
              <a:solidFill>
                <a:srgbClr val="2D7154"/>
              </a:solidFill>
            </a:endParaRPr>
          </a:p>
          <a:p>
            <a:pPr marL="285750" indent="-285750">
              <a:buFont typeface="Wingdings" charset="2"/>
              <a:buChar char="§"/>
            </a:pPr>
            <a:r>
              <a:rPr lang="it-IT" sz="1600" b="1" dirty="0">
                <a:solidFill>
                  <a:srgbClr val="2D7154"/>
                </a:solidFill>
              </a:rPr>
              <a:t>Membro dell’ Osservatorio nazionale sulla condizione delle persone con disabilità </a:t>
            </a:r>
          </a:p>
          <a:p>
            <a:pPr marL="285750" indent="-285750">
              <a:buFont typeface="Wingdings" charset="2"/>
              <a:buChar char="§"/>
            </a:pPr>
            <a:endParaRPr lang="it-IT" sz="1600" b="1" dirty="0">
              <a:solidFill>
                <a:srgbClr val="2D7154"/>
              </a:solidFill>
            </a:endParaRPr>
          </a:p>
          <a:p>
            <a:pPr marL="285750" indent="-285750">
              <a:buFont typeface="Wingdings" charset="2"/>
              <a:buChar char="§"/>
            </a:pPr>
            <a:r>
              <a:rPr lang="it-IT" sz="1600" b="1" dirty="0">
                <a:solidFill>
                  <a:srgbClr val="2D7154"/>
                </a:solidFill>
              </a:rPr>
              <a:t>Membro della Consulta Nazionale della </a:t>
            </a:r>
            <a:r>
              <a:rPr lang="it-IT" sz="1600" b="1" dirty="0" err="1">
                <a:solidFill>
                  <a:srgbClr val="2D7154"/>
                </a:solidFill>
              </a:rPr>
              <a:t>Fnopi</a:t>
            </a:r>
            <a:r>
              <a:rPr lang="it-IT" sz="1600" b="1" dirty="0">
                <a:solidFill>
                  <a:srgbClr val="2D7154"/>
                </a:solidFill>
              </a:rPr>
              <a:t> (Federazione Nazionale degli Ordini Professionali Infermieristici)</a:t>
            </a:r>
          </a:p>
          <a:p>
            <a:pPr marL="285750" indent="-285750">
              <a:buFont typeface="Wingdings" charset="2"/>
              <a:buChar char="§"/>
            </a:pPr>
            <a:endParaRPr lang="it-IT" sz="1600" b="1" dirty="0">
              <a:solidFill>
                <a:srgbClr val="2D7154"/>
              </a:solidFill>
            </a:endParaRPr>
          </a:p>
          <a:p>
            <a:pPr marL="285750" indent="-285750">
              <a:buFont typeface="Wingdings" charset="2"/>
              <a:buChar char="§"/>
            </a:pPr>
            <a:r>
              <a:rPr lang="it-IT" sz="1600" b="1" dirty="0">
                <a:solidFill>
                  <a:srgbClr val="2D7154"/>
                </a:solidFill>
              </a:rPr>
              <a:t>Membro di Tavoli Nazionali e Territoriali di consultazione su temi che riguardano la disabilità e i caregiver familiari</a:t>
            </a:r>
          </a:p>
          <a:p>
            <a:endParaRPr lang="it-IT" dirty="0">
              <a:solidFill>
                <a:srgbClr val="2D7154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45640" y="515872"/>
            <a:ext cx="823322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>
              <a:solidFill>
                <a:srgbClr val="00B050"/>
              </a:solidFill>
            </a:endParaRPr>
          </a:p>
          <a:p>
            <a:pPr algn="just"/>
            <a:r>
              <a:rPr lang="it-IT" sz="1600" b="1" dirty="0">
                <a:solidFill>
                  <a:srgbClr val="00B050"/>
                </a:solidFill>
              </a:rPr>
              <a:t>	</a:t>
            </a:r>
            <a:r>
              <a:rPr lang="it-IT" sz="2000" b="1" dirty="0" err="1">
                <a:solidFill>
                  <a:srgbClr val="00B050"/>
                </a:solidFill>
              </a:rPr>
              <a:t>Confad</a:t>
            </a:r>
            <a:r>
              <a:rPr lang="it-IT" sz="2000" b="1" dirty="0">
                <a:solidFill>
                  <a:srgbClr val="00B050"/>
                </a:solidFill>
              </a:rPr>
              <a:t> è un’Associazione di Promozione sociale (</a:t>
            </a:r>
            <a:r>
              <a:rPr lang="it-IT" sz="2000" b="1" dirty="0" err="1">
                <a:solidFill>
                  <a:srgbClr val="00B050"/>
                </a:solidFill>
              </a:rPr>
              <a:t>Aps</a:t>
            </a:r>
            <a:r>
              <a:rPr lang="it-IT" sz="2000" b="1" dirty="0">
                <a:solidFill>
                  <a:srgbClr val="00B050"/>
                </a:solidFill>
              </a:rPr>
              <a:t>)</a:t>
            </a:r>
          </a:p>
          <a:p>
            <a:endParaRPr lang="it-IT" sz="2000" b="1" dirty="0">
              <a:solidFill>
                <a:srgbClr val="00B050"/>
              </a:solidFill>
            </a:endParaRPr>
          </a:p>
          <a:p>
            <a:endParaRPr lang="it-IT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875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42813DB6-94B7-4DA7-B460-D77B13B9E1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144" y="602708"/>
            <a:ext cx="7901101" cy="768163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C1580E24-9268-11B6-B54F-4A48568C7317}"/>
              </a:ext>
            </a:extLst>
          </p:cNvPr>
          <p:cNvSpPr txBox="1"/>
          <p:nvPr/>
        </p:nvSpPr>
        <p:spPr>
          <a:xfrm>
            <a:off x="601979" y="1238052"/>
            <a:ext cx="7836751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spcBef>
                <a:spcPts val="787"/>
              </a:spcBef>
              <a:buSzPct val="115000"/>
            </a:pPr>
            <a:r>
              <a:rPr lang="it-IT" sz="2000" b="1" dirty="0">
                <a:solidFill>
                  <a:srgbClr val="2D7154"/>
                </a:solidFill>
              </a:rPr>
              <a:t>La famiglia nella quale vive una persona con disabilità è una famiglia che deve cambiare completamente i propri equilibri.</a:t>
            </a:r>
          </a:p>
          <a:p>
            <a:pPr marL="0" indent="0" algn="just">
              <a:spcBef>
                <a:spcPts val="787"/>
              </a:spcBef>
              <a:buSzPct val="115000"/>
            </a:pPr>
            <a:endParaRPr lang="it-IT" sz="2000" b="1" dirty="0">
              <a:solidFill>
                <a:srgbClr val="2D7154"/>
              </a:solidFill>
            </a:endParaRPr>
          </a:p>
          <a:p>
            <a:pPr algn="just">
              <a:spcBef>
                <a:spcPts val="787"/>
              </a:spcBef>
              <a:buSzPct val="115000"/>
            </a:pPr>
            <a:r>
              <a:rPr lang="it-IT" sz="2000" b="1" dirty="0">
                <a:solidFill>
                  <a:srgbClr val="2D7154"/>
                </a:solidFill>
              </a:rPr>
              <a:t>Dove c’è una persona con disabilità, esiste una mamma, un papà, un fratello, una figlia</a:t>
            </a:r>
            <a:r>
              <a:rPr lang="is-IS" sz="2000" b="1" dirty="0">
                <a:solidFill>
                  <a:srgbClr val="2D7154"/>
                </a:solidFill>
              </a:rPr>
              <a:t>… </a:t>
            </a:r>
            <a:r>
              <a:rPr lang="it-IT" sz="2000" b="1" dirty="0">
                <a:solidFill>
                  <a:srgbClr val="2D7154"/>
                </a:solidFill>
              </a:rPr>
              <a:t>che vivono, soffrono e affrontano quotidianamente una vita complessa. Tutti i componenti della famiglia, ognuno a modo suo, si ritrovano in una condizione di disabilità e la famiglia  diventa così una famiglia con disabilità.</a:t>
            </a:r>
          </a:p>
          <a:p>
            <a:pPr algn="just">
              <a:spcBef>
                <a:spcPts val="787"/>
              </a:spcBef>
              <a:buSzPct val="115000"/>
            </a:pPr>
            <a:endParaRPr lang="it-IT" sz="1400" b="1" i="1" dirty="0"/>
          </a:p>
        </p:txBody>
      </p:sp>
    </p:spTree>
    <p:extLst>
      <p:ext uri="{BB962C8B-B14F-4D97-AF65-F5344CB8AC3E}">
        <p14:creationId xmlns:p14="http://schemas.microsoft.com/office/powerpoint/2010/main" val="2717134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"/>
          <p:cNvSpPr txBox="1">
            <a:spLocks noGrp="1"/>
          </p:cNvSpPr>
          <p:nvPr>
            <p:ph type="body" idx="4294967295"/>
          </p:nvPr>
        </p:nvSpPr>
        <p:spPr>
          <a:xfrm>
            <a:off x="453656" y="615957"/>
            <a:ext cx="8690344" cy="4005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indent="0" algn="just">
              <a:spcBef>
                <a:spcPts val="0"/>
              </a:spcBef>
              <a:buSzPct val="115000"/>
              <a:buNone/>
            </a:pPr>
            <a:endParaRPr sz="1651" b="1" i="1" dirty="0">
              <a:latin typeface="Verdana"/>
              <a:ea typeface="Verdana"/>
              <a:cs typeface="Verdana"/>
              <a:sym typeface="Verdana"/>
            </a:endParaRPr>
          </a:p>
          <a:p>
            <a:pPr marL="0" indent="0" algn="just">
              <a:spcBef>
                <a:spcPts val="731"/>
              </a:spcBef>
              <a:buSzPct val="115000"/>
              <a:buNone/>
            </a:pPr>
            <a:r>
              <a:rPr lang="it-IT" sz="70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                 </a:t>
            </a:r>
            <a:r>
              <a:rPr lang="it-IT" sz="98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CHI E’ IL CAREGIVER FAMILIARE</a:t>
            </a:r>
          </a:p>
          <a:p>
            <a:pPr marL="0" indent="0" algn="just">
              <a:spcBef>
                <a:spcPts val="731"/>
              </a:spcBef>
              <a:buSzPct val="115000"/>
              <a:buNone/>
            </a:pPr>
            <a:r>
              <a:rPr lang="it-IT" sz="100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 "</a:t>
            </a:r>
            <a:r>
              <a:rPr lang="it-IT" sz="98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 CARE. E' il motto intraducibile dei giovani </a:t>
            </a:r>
          </a:p>
          <a:p>
            <a:pPr marL="0" indent="0" algn="just">
              <a:spcBef>
                <a:spcPts val="731"/>
              </a:spcBef>
              <a:buSzPct val="115000"/>
              <a:buNone/>
            </a:pPr>
            <a:r>
              <a:rPr lang="it-IT" sz="98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 americani migliori. Me ne importa, mi sta a cuore</a:t>
            </a:r>
            <a:r>
              <a:rPr lang="it-IT" sz="100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" </a:t>
            </a:r>
            <a:r>
              <a:rPr lang="it-IT" sz="98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</a:p>
          <a:p>
            <a:pPr marL="0" indent="0" algn="just">
              <a:spcBef>
                <a:spcPts val="731"/>
              </a:spcBef>
              <a:buSzPct val="115000"/>
              <a:buNone/>
            </a:pPr>
            <a:r>
              <a:rPr lang="it-IT" sz="98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						</a:t>
            </a:r>
            <a:r>
              <a:rPr lang="it-IT" sz="5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Don Milani</a:t>
            </a:r>
            <a:endParaRPr lang="it-IT" sz="6000" b="1" dirty="0">
              <a:latin typeface="+mn-lt"/>
              <a:ea typeface="Arial"/>
              <a:cs typeface="Arial"/>
              <a:sym typeface="Arial"/>
            </a:endParaRPr>
          </a:p>
          <a:p>
            <a:pPr marL="0" indent="0" algn="just">
              <a:spcBef>
                <a:spcPts val="731"/>
              </a:spcBef>
              <a:buSzPct val="115000"/>
              <a:buNone/>
            </a:pPr>
            <a:endParaRPr lang="it-IT" sz="6000" b="1" dirty="0">
              <a:latin typeface="+mn-lt"/>
              <a:ea typeface="Arial"/>
              <a:cs typeface="Arial"/>
              <a:sym typeface="Arial"/>
            </a:endParaRPr>
          </a:p>
          <a:p>
            <a:pPr marL="0" indent="0" algn="just">
              <a:spcBef>
                <a:spcPts val="731"/>
              </a:spcBef>
              <a:buSzPct val="115000"/>
              <a:buNone/>
            </a:pPr>
            <a:r>
              <a:rPr lang="it-IT" sz="6000" b="1" dirty="0"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it-IT" sz="6400" b="1" dirty="0">
                <a:solidFill>
                  <a:srgbClr val="2D7154"/>
                </a:solidFill>
                <a:latin typeface="+mn-lt"/>
                <a:ea typeface="Arial"/>
                <a:cs typeface="Arial"/>
                <a:sym typeface="Arial"/>
              </a:rPr>
              <a:t>- I caregiver familiari sono PERSONE CHE SI PRENDONO CURA IN MODO </a:t>
            </a:r>
          </a:p>
          <a:p>
            <a:pPr marL="0" indent="0" algn="just">
              <a:spcBef>
                <a:spcPts val="731"/>
              </a:spcBef>
              <a:buSzPct val="115000"/>
              <a:buNone/>
            </a:pPr>
            <a:r>
              <a:rPr lang="it-IT" sz="6400" b="1" dirty="0">
                <a:solidFill>
                  <a:srgbClr val="2D7154"/>
                </a:solidFill>
                <a:latin typeface="+mn-lt"/>
                <a:ea typeface="Arial"/>
                <a:cs typeface="Arial"/>
                <a:sym typeface="Arial"/>
              </a:rPr>
              <a:t>    CONTINUATIVO DI UN FAMILIARE NON AUTOSUFFICIENTE CONVIVENTE</a:t>
            </a:r>
            <a:r>
              <a:rPr lang="it-IT" sz="6400" dirty="0">
                <a:solidFill>
                  <a:srgbClr val="2D7154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</a:p>
          <a:p>
            <a:pPr marL="0" indent="0" algn="just">
              <a:spcBef>
                <a:spcPts val="731"/>
              </a:spcBef>
              <a:buSzPct val="115000"/>
              <a:buNone/>
            </a:pPr>
            <a:endParaRPr lang="it-IT" sz="6400" dirty="0">
              <a:solidFill>
                <a:srgbClr val="2D7154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indent="0" algn="just">
              <a:spcBef>
                <a:spcPts val="731"/>
              </a:spcBef>
              <a:buSzPct val="115000"/>
              <a:buNone/>
            </a:pPr>
            <a:r>
              <a:rPr lang="it-IT" sz="6400" b="1" dirty="0">
                <a:solidFill>
                  <a:srgbClr val="2D7154"/>
                </a:solidFill>
                <a:latin typeface="+mn-lt"/>
                <a:ea typeface="Verdana" panose="020B0604030504040204" pitchFamily="34" charset="0"/>
                <a:cs typeface="Arial"/>
                <a:sym typeface="Arial"/>
              </a:rPr>
              <a:t> - </a:t>
            </a:r>
            <a:r>
              <a:rPr lang="it-IT" sz="6400" b="1" dirty="0">
                <a:solidFill>
                  <a:srgbClr val="2D7154"/>
                </a:solidFill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I diritti del caregiver familiari sono diversi e distinti dai diritti della persona con </a:t>
            </a:r>
          </a:p>
          <a:p>
            <a:pPr marL="0" indent="0" algn="just">
              <a:spcBef>
                <a:spcPts val="731"/>
              </a:spcBef>
              <a:buSzPct val="115000"/>
              <a:buNone/>
            </a:pPr>
            <a:r>
              <a:rPr lang="it-IT" sz="6400" b="1" dirty="0">
                <a:solidFill>
                  <a:srgbClr val="2D7154"/>
                </a:solidFill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   disabilità che accudisce</a:t>
            </a:r>
            <a:r>
              <a:rPr lang="it-IT" sz="6400" dirty="0">
                <a:solidFill>
                  <a:srgbClr val="2D7154"/>
                </a:solidFill>
                <a:latin typeface="+mn-lt"/>
                <a:ea typeface="Verdana"/>
                <a:cs typeface="Verdana"/>
                <a:sym typeface="Verdana"/>
              </a:rPr>
              <a:t>		</a:t>
            </a:r>
            <a:endParaRPr lang="it-IT" sz="6400" dirty="0">
              <a:solidFill>
                <a:srgbClr val="2D7154"/>
              </a:solidFill>
              <a:latin typeface="+mn-lt"/>
              <a:ea typeface="Verdana"/>
              <a:cs typeface="Verdana"/>
              <a:sym typeface="Arial"/>
            </a:endParaRPr>
          </a:p>
          <a:p>
            <a:pPr marL="0" indent="0" algn="just">
              <a:spcBef>
                <a:spcPts val="731"/>
              </a:spcBef>
              <a:buSzPct val="115000"/>
              <a:buNone/>
            </a:pPr>
            <a:r>
              <a:rPr lang="it-IT" sz="6400" b="1" dirty="0">
                <a:solidFill>
                  <a:srgbClr val="2D7154"/>
                </a:solidFill>
                <a:latin typeface="+mn-lt"/>
                <a:ea typeface="Verdana"/>
                <a:cs typeface="Arial"/>
                <a:sym typeface="Arial"/>
              </a:rPr>
              <a:t> </a:t>
            </a:r>
            <a:r>
              <a:rPr lang="it-IT" sz="6400" b="1" dirty="0">
                <a:solidFill>
                  <a:srgbClr val="FF4B21"/>
                </a:solidFill>
                <a:latin typeface="+mn-lt"/>
                <a:ea typeface="Verdana"/>
                <a:cs typeface="Arial"/>
                <a:sym typeface="Arial"/>
              </a:rPr>
              <a:t>- </a:t>
            </a:r>
            <a:r>
              <a:rPr lang="it-IT" sz="6400" b="1" dirty="0">
                <a:solidFill>
                  <a:srgbClr val="FF4B21"/>
                </a:solidFill>
                <a:latin typeface="+mn-lt"/>
                <a:ea typeface="Arial"/>
                <a:cs typeface="Arial"/>
                <a:sym typeface="Arial"/>
              </a:rPr>
              <a:t>Il caregiver familiare non è un volontario e nemmeno un/una badante</a:t>
            </a:r>
          </a:p>
          <a:p>
            <a:pPr marL="0" indent="0" algn="just">
              <a:spcBef>
                <a:spcPts val="731"/>
              </a:spcBef>
              <a:buSzPct val="115000"/>
              <a:buNone/>
            </a:pPr>
            <a:r>
              <a:rPr lang="it-IT" sz="6400" b="1" dirty="0">
                <a:solidFill>
                  <a:srgbClr val="2D7154"/>
                </a:solidFill>
                <a:latin typeface="+mn-lt"/>
                <a:ea typeface="Calibri" panose="020F0502020204030204" pitchFamily="34" charset="0"/>
                <a:cs typeface="Arial"/>
                <a:sym typeface="Arial"/>
              </a:rPr>
              <a:t> - </a:t>
            </a:r>
            <a:r>
              <a:rPr lang="it-IT" sz="6400" b="1" dirty="0">
                <a:solidFill>
                  <a:srgbClr val="2D7154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HA UN’ ASPETTATIVA DI VITA  INFERIORE DAI 9 AI 17  ANNI </a:t>
            </a:r>
            <a:endParaRPr lang="it-IT" sz="6400" dirty="0">
              <a:solidFill>
                <a:srgbClr val="2D7154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755"/>
              </a:spcBef>
              <a:buSzPct val="115000"/>
              <a:buNone/>
            </a:pPr>
            <a:endParaRPr sz="7200"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38C9FECF-CB55-DAD7-0A41-4F4A518AF9D0}"/>
              </a:ext>
            </a:extLst>
          </p:cNvPr>
          <p:cNvSpPr txBox="1"/>
          <p:nvPr/>
        </p:nvSpPr>
        <p:spPr>
          <a:xfrm>
            <a:off x="553605" y="1562993"/>
            <a:ext cx="8013121" cy="30530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b="1" dirty="0">
                <a:solidFill>
                  <a:srgbClr val="2D7154"/>
                </a:solidFill>
                <a:ea typeface="Calibri" panose="020F0502020204030204" pitchFamily="34" charset="0"/>
              </a:rPr>
              <a:t>La dr.ssa E. Blackburn ha individuato nei </a:t>
            </a:r>
            <a:r>
              <a:rPr lang="it-IT" b="1" dirty="0" err="1">
                <a:solidFill>
                  <a:srgbClr val="2D7154"/>
                </a:solidFill>
                <a:ea typeface="Calibri" panose="020F0502020204030204" pitchFamily="34" charset="0"/>
              </a:rPr>
              <a:t>caregiver</a:t>
            </a:r>
            <a:r>
              <a:rPr lang="it-IT" b="1" dirty="0">
                <a:solidFill>
                  <a:srgbClr val="2D7154"/>
                </a:solidFill>
                <a:ea typeface="Calibri" panose="020F0502020204030204" pitchFamily="34" charset="0"/>
              </a:rPr>
              <a:t> familiari la categoria in assoluto più sottoposta a stress, sia fisici che emotivi, con un’aspettativa di vita ridotta rispetto al resto della popolazione a  causa del loro scadente stato di salute e della loro scarsa qualità di vita.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b="1" dirty="0">
                <a:solidFill>
                  <a:srgbClr val="2D7154"/>
                </a:solidFill>
                <a:ea typeface="Calibri" panose="020F0502020204030204" pitchFamily="34" charset="0"/>
              </a:rPr>
              <a:t>Deprivazione del sonno, eventi traumatici, impegno fisico eccessivo, alimentazione sregolata,  disgregazione della famiglia e dei rapporti sociali sono tutti elementi che aumentano in modo esponenziale il tasso di ormoni dello stress</a:t>
            </a:r>
            <a:r>
              <a:rPr lang="it-IT" dirty="0">
                <a:solidFill>
                  <a:srgbClr val="2D7154"/>
                </a:solidFill>
                <a:ea typeface="Calibri" panose="020F0502020204030204" pitchFamily="34" charset="0"/>
              </a:rPr>
              <a:t>, trascinando il </a:t>
            </a:r>
            <a:r>
              <a:rPr lang="it-IT" dirty="0" err="1">
                <a:solidFill>
                  <a:srgbClr val="2D7154"/>
                </a:solidFill>
                <a:ea typeface="Calibri" panose="020F0502020204030204" pitchFamily="34" charset="0"/>
              </a:rPr>
              <a:t>caregiver</a:t>
            </a:r>
            <a:r>
              <a:rPr lang="it-IT" dirty="0">
                <a:solidFill>
                  <a:srgbClr val="2D7154"/>
                </a:solidFill>
                <a:ea typeface="Calibri" panose="020F0502020204030204" pitchFamily="34" charset="0"/>
              </a:rPr>
              <a:t> familiare in uno stato di </a:t>
            </a:r>
            <a:r>
              <a:rPr lang="it-IT" b="1" dirty="0">
                <a:solidFill>
                  <a:srgbClr val="2D7154"/>
                </a:solidFill>
                <a:ea typeface="Calibri" panose="020F0502020204030204" pitchFamily="34" charset="0"/>
              </a:rPr>
              <a:t>stress cronico</a:t>
            </a:r>
            <a:r>
              <a:rPr lang="it-IT" dirty="0">
                <a:solidFill>
                  <a:srgbClr val="2D7154"/>
                </a:solidFill>
                <a:ea typeface="Calibri" panose="020F0502020204030204" pitchFamily="34" charset="0"/>
              </a:rPr>
              <a:t>, ed esponendolo al costante</a:t>
            </a:r>
            <a:r>
              <a:rPr lang="it-IT" b="1" dirty="0">
                <a:solidFill>
                  <a:srgbClr val="2D7154"/>
                </a:solidFill>
                <a:ea typeface="Calibri" panose="020F0502020204030204" pitchFamily="34" charset="0"/>
              </a:rPr>
              <a:t> </a:t>
            </a:r>
            <a:r>
              <a:rPr lang="it-IT" dirty="0">
                <a:solidFill>
                  <a:srgbClr val="2D7154"/>
                </a:solidFill>
                <a:ea typeface="Calibri" panose="020F0502020204030204" pitchFamily="34" charset="0"/>
              </a:rPr>
              <a:t>rischio di </a:t>
            </a:r>
            <a:r>
              <a:rPr lang="it-IT" dirty="0" err="1">
                <a:solidFill>
                  <a:srgbClr val="2D7154"/>
                </a:solidFill>
                <a:ea typeface="Calibri" panose="020F0502020204030204" pitchFamily="34" charset="0"/>
              </a:rPr>
              <a:t>burnout</a:t>
            </a:r>
            <a:r>
              <a:rPr lang="it-IT" dirty="0">
                <a:solidFill>
                  <a:srgbClr val="2D7154"/>
                </a:solidFill>
                <a:ea typeface="Calibri" panose="020F0502020204030204" pitchFamily="34" charset="0"/>
              </a:rPr>
              <a:t> psico-fisico.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dirty="0">
                <a:solidFill>
                  <a:srgbClr val="2D7154"/>
                </a:solidFill>
                <a:ea typeface="Calibri" panose="020F0502020204030204" pitchFamily="34" charset="0"/>
              </a:rPr>
              <a:t>Le ricerche condotte dalla dr.ssa E. Blackburn hanno dimostrato che lo stress cronico logora i telomeri nel processo della telomerasi cellulare favorendo l’invecchiamento della cellula stessa e quindi l'insorgenza di gravi malattie.</a:t>
            </a:r>
            <a:r>
              <a:rPr lang="it-IT" b="1" dirty="0">
                <a:solidFill>
                  <a:srgbClr val="00B050"/>
                </a:solidFill>
                <a:ea typeface="Calibri" panose="020F0502020204030204" pitchFamily="34" charset="0"/>
              </a:rPr>
              <a:t> </a:t>
            </a:r>
            <a:r>
              <a:rPr lang="it-IT" b="1" dirty="0">
                <a:solidFill>
                  <a:srgbClr val="0D6709"/>
                </a:solidFill>
                <a:ea typeface="Calibri" panose="020F0502020204030204" pitchFamily="34" charset="0"/>
              </a:rPr>
              <a:t>Grazie agli studi sui telomeri e sulla telomerasi la  E. Blackburn ha vinto nel 2009 il Premio Nobel per la Medicina.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590475" y="1169610"/>
            <a:ext cx="7930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spcBef>
                <a:spcPts val="731"/>
              </a:spcBef>
              <a:buSzPct val="115000"/>
              <a:buNone/>
            </a:pPr>
            <a:r>
              <a:rPr lang="it-IT" b="1" dirty="0">
                <a:solidFill>
                  <a:srgbClr val="FF4B2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 CAREGIVER FAMILIARI HANNO UN’ASPETTATIVA DI VITA INFERIORE DAI 9 AI 17 ANNI</a:t>
            </a:r>
            <a:endParaRPr lang="it-IT" dirty="0">
              <a:solidFill>
                <a:srgbClr val="FF4B2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61818" y="450274"/>
            <a:ext cx="8220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600" b="1" dirty="0">
              <a:solidFill>
                <a:srgbClr val="00B050"/>
              </a:solidFill>
            </a:endParaRPr>
          </a:p>
          <a:p>
            <a:pPr algn="ctr"/>
            <a:r>
              <a:rPr lang="it-IT" sz="2400" b="1" dirty="0">
                <a:solidFill>
                  <a:srgbClr val="00B050"/>
                </a:solidFill>
              </a:rPr>
              <a:t>VITA DA</a:t>
            </a:r>
            <a:r>
              <a:rPr lang="is-IS" sz="2400" b="1" dirty="0">
                <a:solidFill>
                  <a:srgbClr val="00B050"/>
                </a:solidFill>
              </a:rPr>
              <a:t>… CAREGIVER FAMILIARE!</a:t>
            </a:r>
          </a:p>
        </p:txBody>
      </p:sp>
    </p:spTree>
    <p:extLst>
      <p:ext uri="{BB962C8B-B14F-4D97-AF65-F5344CB8AC3E}">
        <p14:creationId xmlns:p14="http://schemas.microsoft.com/office/powerpoint/2010/main" val="2024302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E616353-1913-997D-6142-F9C13DA0F98F}"/>
              </a:ext>
            </a:extLst>
          </p:cNvPr>
          <p:cNvSpPr txBox="1"/>
          <p:nvPr/>
        </p:nvSpPr>
        <p:spPr>
          <a:xfrm>
            <a:off x="590476" y="1492644"/>
            <a:ext cx="7988118" cy="2831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00B050"/>
                </a:solidFill>
              </a:rPr>
              <a:t>Nel problematico tema del riconoscimento della figura del </a:t>
            </a:r>
            <a:r>
              <a:rPr lang="it-IT" sz="1600" b="1" dirty="0" err="1">
                <a:solidFill>
                  <a:srgbClr val="00B050"/>
                </a:solidFill>
              </a:rPr>
              <a:t>caregiver</a:t>
            </a:r>
            <a:r>
              <a:rPr lang="it-IT" sz="1600" b="1" dirty="0">
                <a:solidFill>
                  <a:srgbClr val="00B050"/>
                </a:solidFill>
              </a:rPr>
              <a:t> familiare</a:t>
            </a:r>
          </a:p>
          <a:p>
            <a:pPr algn="just"/>
            <a:r>
              <a:rPr lang="it-IT" sz="1600" b="1" dirty="0">
                <a:solidFill>
                  <a:srgbClr val="00B050"/>
                </a:solidFill>
              </a:rPr>
              <a:t>il nodo fondamentale è l’individuazione della platea</a:t>
            </a:r>
          </a:p>
          <a:p>
            <a:pPr algn="just"/>
            <a:endParaRPr lang="it-IT" sz="1600" b="1" u="sng" dirty="0">
              <a:solidFill>
                <a:srgbClr val="00B050"/>
              </a:solidFill>
            </a:endParaRPr>
          </a:p>
          <a:p>
            <a:pPr algn="ctr"/>
            <a:r>
              <a:rPr lang="it-IT" sz="1600" b="1" dirty="0">
                <a:solidFill>
                  <a:srgbClr val="FF4B21"/>
                </a:solidFill>
              </a:rPr>
              <a:t> Inps </a:t>
            </a:r>
            <a:r>
              <a:rPr lang="it-IT" sz="1600" b="1" dirty="0">
                <a:solidFill>
                  <a:srgbClr val="FF4B21"/>
                </a:solidFill>
                <a:sym typeface="Wingdings" panose="05000000000000000000" pitchFamily="2" charset="2"/>
              </a:rPr>
              <a:t>  Comuni  Distretti</a:t>
            </a:r>
          </a:p>
          <a:p>
            <a:pPr algn="ctr"/>
            <a:endParaRPr lang="it-IT" sz="1600" b="1" dirty="0">
              <a:solidFill>
                <a:srgbClr val="00B050"/>
              </a:solidFill>
            </a:endParaRPr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La necessità del riconoscimento della figura del caregiver familiare convivente e dell’importanza del suo ruolo per l’intera società civile non è certamente motivata dalla volontà di “cristallizzare” l’attuale welfare familistico, nella quale il caregiver familiare si sacrifica per il bene del proprio congiunto.</a:t>
            </a:r>
          </a:p>
          <a:p>
            <a:pPr algn="just"/>
            <a:endParaRPr lang="it-IT" b="1" dirty="0">
              <a:solidFill>
                <a:srgbClr val="2D7154"/>
              </a:solidFill>
            </a:endParaRPr>
          </a:p>
          <a:p>
            <a:pPr algn="just"/>
            <a:r>
              <a:rPr lang="it-IT" b="1" dirty="0">
                <a:solidFill>
                  <a:srgbClr val="FF4B21"/>
                </a:solidFill>
              </a:rPr>
              <a:t>L’obiettivo, al contrario, è proprio quello di favorire l’emancipazione del </a:t>
            </a:r>
            <a:r>
              <a:rPr lang="it-IT" b="1" dirty="0" err="1">
                <a:solidFill>
                  <a:srgbClr val="FF4B21"/>
                </a:solidFill>
              </a:rPr>
              <a:t>caregiver</a:t>
            </a:r>
            <a:r>
              <a:rPr lang="it-IT" b="1" dirty="0">
                <a:solidFill>
                  <a:srgbClr val="FF4B21"/>
                </a:solidFill>
              </a:rPr>
              <a:t> familiare dall’esclusivo ruolo di cura nei confronti della persona con disabilità, come accade oggi.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467923" y="401009"/>
            <a:ext cx="82220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600" b="1" dirty="0">
              <a:solidFill>
                <a:srgbClr val="FF0000"/>
              </a:solidFill>
            </a:endParaRPr>
          </a:p>
          <a:p>
            <a:pPr algn="ctr"/>
            <a:r>
              <a:rPr lang="it-IT" sz="2400" b="1" dirty="0">
                <a:solidFill>
                  <a:srgbClr val="00B050"/>
                </a:solidFill>
              </a:rPr>
              <a:t>QUANTI SONO I CAREGIVER FAMILIARI?</a:t>
            </a:r>
          </a:p>
          <a:p>
            <a:pPr algn="ctr"/>
            <a:endParaRPr lang="it-IT" sz="1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767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0A2AC356-1438-E57E-3E62-0D7A0746C474}"/>
              </a:ext>
            </a:extLst>
          </p:cNvPr>
          <p:cNvSpPr txBox="1"/>
          <p:nvPr/>
        </p:nvSpPr>
        <p:spPr>
          <a:xfrm>
            <a:off x="463550" y="476250"/>
            <a:ext cx="8223250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b="1" dirty="0">
                <a:solidFill>
                  <a:srgbClr val="00B050"/>
                </a:solidFill>
              </a:rPr>
              <a:t>L’Italia, unica nazione europea senza una legge nazionale sui caregiver familiari</a:t>
            </a:r>
            <a:br>
              <a:rPr lang="it-IT" b="1" dirty="0">
                <a:solidFill>
                  <a:srgbClr val="00B050"/>
                </a:solidFill>
              </a:rPr>
            </a:br>
            <a:endParaRPr lang="it-IT" b="1" dirty="0">
              <a:solidFill>
                <a:srgbClr val="00B050"/>
              </a:solidFill>
            </a:endParaRPr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1. </a:t>
            </a:r>
            <a:r>
              <a:rPr lang="it-IT" b="1" dirty="0">
                <a:solidFill>
                  <a:srgbClr val="FF0000"/>
                </a:solidFill>
              </a:rPr>
              <a:t>**Inghilterra**: </a:t>
            </a:r>
            <a:r>
              <a:rPr lang="it-IT" b="1" dirty="0">
                <a:solidFill>
                  <a:srgbClr val="2D7154"/>
                </a:solidFill>
              </a:rPr>
              <a:t>il diritto ad una valutazione del caregiver familiare è garantito, e i caregiver f. possono accedere a indennità in denaro per aiuti o assistenza di almeno 35 ore a settimana</a:t>
            </a:r>
          </a:p>
          <a:p>
            <a:pPr algn="just"/>
            <a:br>
              <a:rPr lang="it-IT" b="1" dirty="0">
                <a:solidFill>
                  <a:srgbClr val="2D7154"/>
                </a:solidFill>
              </a:rPr>
            </a:br>
            <a:endParaRPr lang="it-IT" b="1" dirty="0">
              <a:solidFill>
                <a:srgbClr val="2D7154"/>
              </a:solidFill>
            </a:endParaRPr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2. </a:t>
            </a:r>
            <a:r>
              <a:rPr lang="it-IT" b="1" dirty="0">
                <a:solidFill>
                  <a:srgbClr val="FF0000"/>
                </a:solidFill>
              </a:rPr>
              <a:t>**Paesi Bassi**: </a:t>
            </a:r>
            <a:r>
              <a:rPr lang="it-IT" b="1" dirty="0">
                <a:solidFill>
                  <a:srgbClr val="2D7154"/>
                </a:solidFill>
              </a:rPr>
              <a:t>il lavoro del caregiver familiare è riconosciuto e tutelato, e i caregiver f. possono accedere a sostegni finanziari e servizi di assistenza</a:t>
            </a:r>
          </a:p>
          <a:p>
            <a:pPr algn="just"/>
            <a:br>
              <a:rPr lang="it-IT" b="1" dirty="0">
                <a:solidFill>
                  <a:srgbClr val="2D7154"/>
                </a:solidFill>
              </a:rPr>
            </a:br>
            <a:endParaRPr lang="it-IT" b="1" dirty="0">
              <a:solidFill>
                <a:srgbClr val="2D7154"/>
              </a:solidFill>
            </a:endParaRPr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3. </a:t>
            </a:r>
            <a:r>
              <a:rPr lang="it-IT" b="1" dirty="0">
                <a:solidFill>
                  <a:srgbClr val="FF0000"/>
                </a:solidFill>
              </a:rPr>
              <a:t>**Svezia**: </a:t>
            </a:r>
            <a:r>
              <a:rPr lang="it-IT" b="1" dirty="0">
                <a:solidFill>
                  <a:srgbClr val="2D7154"/>
                </a:solidFill>
              </a:rPr>
              <a:t>la valutazione del caregiver familiare è una pratica comune, consentendo di identificare le esigenze individuali e fornire sostegni più flessibili e personalizzati</a:t>
            </a:r>
          </a:p>
          <a:p>
            <a:pPr algn="just"/>
            <a:br>
              <a:rPr lang="it-IT" b="1" dirty="0">
                <a:solidFill>
                  <a:srgbClr val="2D7154"/>
                </a:solidFill>
              </a:rPr>
            </a:br>
            <a:endParaRPr lang="it-IT" b="1" dirty="0">
              <a:solidFill>
                <a:srgbClr val="2D7154"/>
              </a:solidFill>
            </a:endParaRPr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4. </a:t>
            </a:r>
            <a:r>
              <a:rPr lang="it-IT" b="1" dirty="0">
                <a:solidFill>
                  <a:srgbClr val="FF0000"/>
                </a:solidFill>
              </a:rPr>
              <a:t>**Belgio**: </a:t>
            </a:r>
            <a:r>
              <a:rPr lang="it-IT" b="1" dirty="0">
                <a:solidFill>
                  <a:srgbClr val="2D7154"/>
                </a:solidFill>
              </a:rPr>
              <a:t>la definizione di caregiver informale è più ampia, includendo anche persone che non sono parenti stretti, ma hanno una relazione di fiducia con la persona bisognosa di cure</a:t>
            </a:r>
            <a:br>
              <a:rPr lang="it-IT" b="1" dirty="0">
                <a:solidFill>
                  <a:srgbClr val="2D7154"/>
                </a:solidFill>
              </a:rPr>
            </a:br>
            <a:endParaRPr lang="it-IT" b="1" dirty="0">
              <a:solidFill>
                <a:srgbClr val="2D7154"/>
              </a:solidFill>
            </a:endParaRPr>
          </a:p>
          <a:p>
            <a:pPr algn="just"/>
            <a:r>
              <a:rPr lang="it-IT" b="1" dirty="0">
                <a:solidFill>
                  <a:srgbClr val="2D7154"/>
                </a:solidFill>
              </a:rPr>
              <a:t>5. </a:t>
            </a:r>
            <a:r>
              <a:rPr lang="it-IT" b="1" dirty="0">
                <a:solidFill>
                  <a:srgbClr val="FF0000"/>
                </a:solidFill>
              </a:rPr>
              <a:t>**Finlandia**: </a:t>
            </a:r>
            <a:r>
              <a:rPr lang="it-IT" b="1" dirty="0">
                <a:solidFill>
                  <a:srgbClr val="2D7154"/>
                </a:solidFill>
              </a:rPr>
              <a:t>i caregiver informali sono riconosciuti come persone che forniscono assistenza a persone bisognose di cure, e i caregiver possono accedere a sostegni finanziari</a:t>
            </a:r>
          </a:p>
        </p:txBody>
      </p:sp>
    </p:spTree>
    <p:extLst>
      <p:ext uri="{BB962C8B-B14F-4D97-AF65-F5344CB8AC3E}">
        <p14:creationId xmlns:p14="http://schemas.microsoft.com/office/powerpoint/2010/main" val="247845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11C15B-E0A5-47E6-B4DA-F4FC8F8D4E7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90205" y="445566"/>
            <a:ext cx="8171792" cy="790879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it-IT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 sono le criticità?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EFE50D-C193-4415-A898-E1384151985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5390" y="1126070"/>
            <a:ext cx="8233220" cy="344199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ClrTx/>
              <a:buNone/>
            </a:pPr>
            <a:r>
              <a:rPr lang="it-IT" b="1" dirty="0">
                <a:solidFill>
                  <a:srgbClr val="2D71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Legge nazionale sui caregiver familiari</a:t>
            </a:r>
          </a:p>
          <a:p>
            <a:pPr marL="0" indent="0" algn="just">
              <a:buClrTx/>
              <a:buNone/>
            </a:pPr>
            <a:endParaRPr lang="it-IT" b="1" dirty="0">
              <a:solidFill>
                <a:srgbClr val="2D71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Tx/>
              <a:buFont typeface="Wingdings" charset="0"/>
              <a:buChar char="è"/>
            </a:pPr>
            <a:r>
              <a:rPr lang="it-IT" b="1" dirty="0">
                <a:solidFill>
                  <a:srgbClr val="2D71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manca l’indispensabile completamento legislativo che ne riconosca i diritti e le tutele</a:t>
            </a:r>
          </a:p>
          <a:p>
            <a:pPr marL="0" indent="0" algn="just">
              <a:buClrTx/>
              <a:buNone/>
            </a:pPr>
            <a:endParaRPr lang="it-IT" b="1" dirty="0">
              <a:solidFill>
                <a:srgbClr val="2D71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ClrTx/>
              <a:buNone/>
            </a:pPr>
            <a:r>
              <a:rPr lang="it-IT" b="1" dirty="0">
                <a:solidFill>
                  <a:srgbClr val="2D71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Leggi nazionali sulla disabilità (ad es. legge 328/2000), sul diritto alle giuste cure (legge 38/2010 sulle cure palliative) e sull’ assistenza domiciliare</a:t>
            </a:r>
          </a:p>
          <a:p>
            <a:pPr marL="0" indent="0" algn="just">
              <a:buClrTx/>
              <a:buNone/>
            </a:pPr>
            <a:endParaRPr lang="it-IT" b="1" dirty="0">
              <a:solidFill>
                <a:srgbClr val="2D71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ClrTx/>
              <a:buNone/>
            </a:pPr>
            <a:r>
              <a:rPr lang="it-IT" b="1" dirty="0">
                <a:solidFill>
                  <a:srgbClr val="2D715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</a:t>
            </a:r>
            <a:r>
              <a:rPr lang="it-IT" b="1" dirty="0">
                <a:solidFill>
                  <a:srgbClr val="2D71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attuate in modo spesso insufficiente - difformità fra regione e regione -  disomogeneità fra i diversi territori all’interno della stessa regione </a:t>
            </a:r>
          </a:p>
          <a:p>
            <a:pPr marL="0" indent="0" algn="just">
              <a:buClrTx/>
              <a:buNone/>
            </a:pPr>
            <a:endParaRPr lang="it-IT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ClrTx/>
              <a:buNone/>
            </a:pPr>
            <a:r>
              <a:rPr lang="it-IT" sz="2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 incertezza sull’esigibilità delle misure grava totalmente sulle famiglie e sulle persone con disabilità </a:t>
            </a:r>
          </a:p>
          <a:p>
            <a:pPr marL="0" indent="0" algn="just">
              <a:spcBef>
                <a:spcPts val="0"/>
              </a:spcBef>
              <a:buClrTx/>
              <a:buSzTx/>
              <a:buNone/>
              <a:defRPr/>
            </a:pPr>
            <a:endParaRPr lang="it-IT" b="1" dirty="0">
              <a:solidFill>
                <a:prstClr val="black"/>
              </a:solidFill>
              <a:cs typeface="Arial"/>
              <a:sym typeface="Arial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6898174"/>
      </p:ext>
    </p:extLst>
  </p:cSld>
  <p:clrMapOvr>
    <a:masterClrMapping/>
  </p:clrMapOvr>
</p:sld>
</file>

<file path=ppt/theme/theme1.xml><?xml version="1.0" encoding="utf-8"?>
<a:theme xmlns:a="http://schemas.openxmlformats.org/drawingml/2006/main" name="Organico">
  <a:themeElements>
    <a:clrScheme name="Organico">
      <a:dk1>
        <a:srgbClr val="000000"/>
      </a:dk1>
      <a:lt1>
        <a:srgbClr val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1493</Words>
  <Application>Microsoft Office PowerPoint</Application>
  <PresentationFormat>Presentazione su schermo (16:9)</PresentationFormat>
  <Paragraphs>134</Paragraphs>
  <Slides>15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Arial</vt:lpstr>
      <vt:lpstr>Calibri</vt:lpstr>
      <vt:lpstr>Garamond</vt:lpstr>
      <vt:lpstr>Verdana</vt:lpstr>
      <vt:lpstr>Wingdings</vt:lpstr>
      <vt:lpstr>Organico</vt:lpstr>
      <vt:lpstr>     A proposito di famiglie con disabilità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  Quali sono le criticità?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IL CAREGIVER FAMILIARE, IL PIU’ GRANDE DATORE DI CURE…ANCORA IN ATTESA DI DIRITTI E TUTELE  </dc:title>
  <cp:lastModifiedBy>Valentina Avesani</cp:lastModifiedBy>
  <cp:revision>45</cp:revision>
  <dcterms:modified xsi:type="dcterms:W3CDTF">2024-12-16T15:46:17Z</dcterms:modified>
</cp:coreProperties>
</file>